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30"/>
  </p:notesMasterIdLst>
  <p:sldIdLst>
    <p:sldId id="256" r:id="rId3"/>
    <p:sldId id="258" r:id="rId4"/>
    <p:sldId id="259" r:id="rId5"/>
    <p:sldId id="260" r:id="rId6"/>
    <p:sldId id="267" r:id="rId7"/>
    <p:sldId id="306" r:id="rId8"/>
    <p:sldId id="307" r:id="rId9"/>
    <p:sldId id="304" r:id="rId10"/>
    <p:sldId id="268" r:id="rId11"/>
    <p:sldId id="278" r:id="rId12"/>
    <p:sldId id="281" r:id="rId13"/>
    <p:sldId id="285" r:id="rId14"/>
    <p:sldId id="288" r:id="rId15"/>
    <p:sldId id="289" r:id="rId16"/>
    <p:sldId id="290" r:id="rId17"/>
    <p:sldId id="291" r:id="rId18"/>
    <p:sldId id="292" r:id="rId19"/>
    <p:sldId id="293" r:id="rId20"/>
    <p:sldId id="294" r:id="rId21"/>
    <p:sldId id="295" r:id="rId22"/>
    <p:sldId id="296" r:id="rId23"/>
    <p:sldId id="297" r:id="rId24"/>
    <p:sldId id="298" r:id="rId25"/>
    <p:sldId id="299" r:id="rId26"/>
    <p:sldId id="300" r:id="rId27"/>
    <p:sldId id="302" r:id="rId28"/>
    <p:sldId id="303" r:id="rId29"/>
  </p:sldIdLst>
  <p:sldSz cx="9144000" cy="5143500" type="screen16x9"/>
  <p:notesSz cx="6858000" cy="9144000"/>
  <p:embeddedFontLst>
    <p:embeddedFont>
      <p:font typeface="Amatic SC" panose="020B0604020202020204" charset="-79"/>
      <p:regular r:id="rId31"/>
      <p:bold r:id="rId32"/>
    </p:embeddedFont>
    <p:embeddedFont>
      <p:font typeface="Calibri" panose="020F0502020204030204" pitchFamily="34" charset="0"/>
      <p:regular r:id="rId33"/>
      <p:bold r:id="rId34"/>
      <p:italic r:id="rId35"/>
      <p:boldItalic r:id="rId36"/>
    </p:embeddedFont>
    <p:embeddedFont>
      <p:font typeface="Montserrat" panose="020B0604020202020204" charset="0"/>
      <p:regular r:id="rId37"/>
      <p:bold r:id="rId38"/>
      <p:italic r:id="rId39"/>
      <p:boldItalic r:id="rId40"/>
    </p:embeddedFont>
    <p:embeddedFont>
      <p:font typeface="Montserrat Black" panose="020B0604020202020204" charset="0"/>
      <p:bold r:id="rId41"/>
      <p:boldItalic r:id="rId42"/>
    </p:embeddedFont>
    <p:embeddedFont>
      <p:font typeface="Montserrat ExtraLight" panose="020B0604020202020204" charset="0"/>
      <p:regular r:id="rId43"/>
      <p:bold r:id="rId44"/>
      <p:italic r:id="rId45"/>
      <p:boldItalic r:id="rId46"/>
    </p:embeddedFont>
    <p:embeddedFont>
      <p:font typeface="Montserrat Thin" panose="020B0604020202020204" charset="0"/>
      <p:regular r:id="rId47"/>
      <p:bold r:id="rId48"/>
      <p:italic r:id="rId49"/>
      <p:boldItalic r:id="rId50"/>
    </p:embeddedFont>
    <p:embeddedFont>
      <p:font typeface="Proxima Nova" panose="020B0604020202020204" charset="0"/>
      <p:regular r:id="rId51"/>
      <p:bold r:id="rId52"/>
      <p:italic r:id="rId53"/>
      <p:boldItalic r:id="rId54"/>
    </p:embeddedFont>
    <p:embeddedFont>
      <p:font typeface="Proxima Nova Semibold" panose="020B0604020202020204" charset="0"/>
      <p:regular r:id="rId55"/>
      <p:bold r:id="rId56"/>
      <p:boldItalic r:id="rId57"/>
    </p:embeddedFont>
    <p:embeddedFont>
      <p:font typeface="Roboto Medium" panose="020B0604020202020204"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15CA68-BE93-4D0A-A233-64774CAAA0EE}">
  <a:tblStyle styleId="{5A15CA68-BE93-4D0A-A233-64774CAAA0E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font" Target="fonts/font25.fntdata"/><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font" Target="fonts/font28.fntdata"/><Relationship Id="rId5" Type="http://schemas.openxmlformats.org/officeDocument/2006/relationships/slide" Target="slides/slide3.xml"/><Relationship Id="rId61" Type="http://schemas.openxmlformats.org/officeDocument/2006/relationships/font" Target="fonts/font31.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2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font" Target="fonts/font29.fntdata"/><Relationship Id="rId20" Type="http://schemas.openxmlformats.org/officeDocument/2006/relationships/slide" Target="slides/slide18.xml"/><Relationship Id="rId41" Type="http://schemas.openxmlformats.org/officeDocument/2006/relationships/font" Target="fonts/font11.fntdata"/><Relationship Id="rId54" Type="http://schemas.openxmlformats.org/officeDocument/2006/relationships/font" Target="fonts/font24.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font" Target="fonts/font27.fntdata"/><Relationship Id="rId10" Type="http://schemas.openxmlformats.org/officeDocument/2006/relationships/slide" Target="slides/slide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font" Target="fonts/font30.fntdata"/><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9.fntdata"/></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6d3f01ad6f_0_24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6d3f01ad6f_0_24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6d3f01ad6f_0_247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6d3f01ad6f_0_24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6d3f01ad6f_0_12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6d3f01ad6f_0_12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6d3f01ad6f_0_12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6d3f01ad6f_0_12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d3f01ad6f_0_12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d3f01ad6f_0_12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6d3f01ad6f_0_12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6d3f01ad6f_0_12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6"/>
        <p:cNvGrpSpPr/>
        <p:nvPr/>
      </p:nvGrpSpPr>
      <p:grpSpPr>
        <a:xfrm>
          <a:off x="0" y="0"/>
          <a:ext cx="0" cy="0"/>
          <a:chOff x="0" y="0"/>
          <a:chExt cx="0" cy="0"/>
        </a:xfrm>
      </p:grpSpPr>
      <p:sp>
        <p:nvSpPr>
          <p:cNvPr id="7587" name="Google Shape;7587;g6d3f01ad6f_0_19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8" name="Google Shape;7588;g6d3f01ad6f_0_19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3"/>
        <p:cNvGrpSpPr/>
        <p:nvPr/>
      </p:nvGrpSpPr>
      <p:grpSpPr>
        <a:xfrm>
          <a:off x="0" y="0"/>
          <a:ext cx="0" cy="0"/>
          <a:chOff x="0" y="0"/>
          <a:chExt cx="0" cy="0"/>
        </a:xfrm>
      </p:grpSpPr>
      <p:sp>
        <p:nvSpPr>
          <p:cNvPr id="8014" name="Google Shape;8014;g6d3f01ad6f_0_19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5" name="Google Shape;8015;g6d3f01ad6f_0_19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6"/>
        <p:cNvGrpSpPr/>
        <p:nvPr/>
      </p:nvGrpSpPr>
      <p:grpSpPr>
        <a:xfrm>
          <a:off x="0" y="0"/>
          <a:ext cx="0" cy="0"/>
          <a:chOff x="0" y="0"/>
          <a:chExt cx="0" cy="0"/>
        </a:xfrm>
      </p:grpSpPr>
      <p:sp>
        <p:nvSpPr>
          <p:cNvPr id="8177" name="Google Shape;8177;g6d3f01ad6f_0_19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8" name="Google Shape;8178;g6d3f01ad6f_0_19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8"/>
        <p:cNvGrpSpPr/>
        <p:nvPr/>
      </p:nvGrpSpPr>
      <p:grpSpPr>
        <a:xfrm>
          <a:off x="0" y="0"/>
          <a:ext cx="0" cy="0"/>
          <a:chOff x="0" y="0"/>
          <a:chExt cx="0" cy="0"/>
        </a:xfrm>
      </p:grpSpPr>
      <p:sp>
        <p:nvSpPr>
          <p:cNvPr id="8579" name="Google Shape;8579;g6d3f01ad6f_0_20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0" name="Google Shape;8580;g6d3f01ad6f_0_20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6cd5d469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6cd5d469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9"/>
        <p:cNvGrpSpPr/>
        <p:nvPr/>
      </p:nvGrpSpPr>
      <p:grpSpPr>
        <a:xfrm>
          <a:off x="0" y="0"/>
          <a:ext cx="0" cy="0"/>
          <a:chOff x="0" y="0"/>
          <a:chExt cx="0" cy="0"/>
        </a:xfrm>
      </p:grpSpPr>
      <p:sp>
        <p:nvSpPr>
          <p:cNvPr id="8950" name="Google Shape;8950;g6d3f01ad6f_0_20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1" name="Google Shape;8951;g6d3f01ad6f_0_20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6"/>
        <p:cNvGrpSpPr/>
        <p:nvPr/>
      </p:nvGrpSpPr>
      <p:grpSpPr>
        <a:xfrm>
          <a:off x="0" y="0"/>
          <a:ext cx="0" cy="0"/>
          <a:chOff x="0" y="0"/>
          <a:chExt cx="0" cy="0"/>
        </a:xfrm>
      </p:grpSpPr>
      <p:sp>
        <p:nvSpPr>
          <p:cNvPr id="9327" name="Google Shape;9327;g6d3f01ad6f_0_20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8" name="Google Shape;9328;g6d3f01ad6f_0_20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7"/>
        <p:cNvGrpSpPr/>
        <p:nvPr/>
      </p:nvGrpSpPr>
      <p:grpSpPr>
        <a:xfrm>
          <a:off x="0" y="0"/>
          <a:ext cx="0" cy="0"/>
          <a:chOff x="0" y="0"/>
          <a:chExt cx="0" cy="0"/>
        </a:xfrm>
      </p:grpSpPr>
      <p:sp>
        <p:nvSpPr>
          <p:cNvPr id="9758" name="Google Shape;9758;g6d3f01ad6f_0_21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9" name="Google Shape;9759;g6d3f01ad6f_0_21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0"/>
        <p:cNvGrpSpPr/>
        <p:nvPr/>
      </p:nvGrpSpPr>
      <p:grpSpPr>
        <a:xfrm>
          <a:off x="0" y="0"/>
          <a:ext cx="0" cy="0"/>
          <a:chOff x="0" y="0"/>
          <a:chExt cx="0" cy="0"/>
        </a:xfrm>
      </p:grpSpPr>
      <p:sp>
        <p:nvSpPr>
          <p:cNvPr id="10551" name="Google Shape;10551;g6d3f01ad6f_0_22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2" name="Google Shape;10552;g6d3f01ad6f_0_22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1"/>
        <p:cNvGrpSpPr/>
        <p:nvPr/>
      </p:nvGrpSpPr>
      <p:grpSpPr>
        <a:xfrm>
          <a:off x="0" y="0"/>
          <a:ext cx="0" cy="0"/>
          <a:chOff x="0" y="0"/>
          <a:chExt cx="0" cy="0"/>
        </a:xfrm>
      </p:grpSpPr>
      <p:sp>
        <p:nvSpPr>
          <p:cNvPr id="11292" name="Google Shape;11292;g6d3f01ad6f_0_22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3" name="Google Shape;11293;g6d3f01ad6f_0_22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86"/>
        <p:cNvGrpSpPr/>
        <p:nvPr/>
      </p:nvGrpSpPr>
      <p:grpSpPr>
        <a:xfrm>
          <a:off x="0" y="0"/>
          <a:ext cx="0" cy="0"/>
          <a:chOff x="0" y="0"/>
          <a:chExt cx="0" cy="0"/>
        </a:xfrm>
      </p:grpSpPr>
      <p:sp>
        <p:nvSpPr>
          <p:cNvPr id="12287" name="Google Shape;12287;g6d3f01ad6f_0_237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8" name="Google Shape;12288;g6d3f01ad6f_0_23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0"/>
        <p:cNvGrpSpPr/>
        <p:nvPr/>
      </p:nvGrpSpPr>
      <p:grpSpPr>
        <a:xfrm>
          <a:off x="0" y="0"/>
          <a:ext cx="0" cy="0"/>
          <a:chOff x="0" y="0"/>
          <a:chExt cx="0" cy="0"/>
        </a:xfrm>
      </p:grpSpPr>
      <p:sp>
        <p:nvSpPr>
          <p:cNvPr id="12921" name="Google Shape;12921;g6d3f01ad6f_0_24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22" name="Google Shape;12922;g6d3f01ad6f_0_24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6cd5d4693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6cd5d4693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7ac3c6b0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7ac3c6b0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6d3f01ad6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6d3f01ad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7ac3c6b0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7ac3c6b0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581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7ac3c6b0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7ac3c6b0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3128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6d3f01ad6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6d3f01ad6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47ac3c6b08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47ac3c6b08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4700" y="-32925"/>
            <a:ext cx="9168600" cy="517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070400" y="2730038"/>
            <a:ext cx="7003200" cy="9549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Font typeface="Montserrat Black"/>
              <a:buNone/>
              <a:defRPr sz="3600" b="0">
                <a:latin typeface="Montserrat Black"/>
                <a:ea typeface="Montserrat Black"/>
                <a:cs typeface="Montserrat Black"/>
                <a:sym typeface="Montserrat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491150" y="3573350"/>
            <a:ext cx="61617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SECTION_TITLE_AND_DESCRIPTION_2">
    <p:spTree>
      <p:nvGrpSpPr>
        <p:cNvPr id="1" name="Shape 15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931325" y="2270488"/>
            <a:ext cx="4109700" cy="841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3600"/>
              <a:buFont typeface="Montserrat ExtraLight"/>
              <a:buNone/>
              <a:defRPr sz="3600" b="0">
                <a:solidFill>
                  <a:schemeClr val="accent1"/>
                </a:solidFill>
                <a:latin typeface="Montserrat ExtraLight"/>
                <a:ea typeface="Montserrat ExtraLight"/>
                <a:cs typeface="Montserrat ExtraLight"/>
                <a:sym typeface="Montserrat ExtraLight"/>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4931325" y="1075113"/>
            <a:ext cx="3343200" cy="952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Font typeface="Montserrat ExtraLight"/>
              <a:buNone/>
              <a:defRPr sz="4800" b="0">
                <a:latin typeface="Montserrat ExtraLight"/>
                <a:ea typeface="Montserrat ExtraLight"/>
                <a:cs typeface="Montserrat ExtraLight"/>
                <a:sym typeface="Montserrat ExtraLight"/>
              </a:defRPr>
            </a:lvl1pPr>
            <a:lvl2pPr lvl="1"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2pPr>
            <a:lvl3pPr lvl="2"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3pPr>
            <a:lvl4pPr lvl="3"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4pPr>
            <a:lvl5pPr lvl="4"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5pPr>
            <a:lvl6pPr lvl="5"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6pPr>
            <a:lvl7pPr lvl="6"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7pPr>
            <a:lvl8pPr lvl="7"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8pPr>
            <a:lvl9pPr lvl="8"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9pPr>
          </a:lstStyle>
          <a:p>
            <a:r>
              <a:t>xx%</a:t>
            </a:r>
          </a:p>
        </p:txBody>
      </p:sp>
      <p:sp>
        <p:nvSpPr>
          <p:cNvPr id="15" name="Google Shape;15;p3"/>
          <p:cNvSpPr txBox="1">
            <a:spLocks noGrp="1"/>
          </p:cNvSpPr>
          <p:nvPr>
            <p:ph type="subTitle" idx="1"/>
          </p:nvPr>
        </p:nvSpPr>
        <p:spPr>
          <a:xfrm>
            <a:off x="4931325" y="3275788"/>
            <a:ext cx="3105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5" name="Google Shape;25;p6"/>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rgbClr val="000000"/>
        </a:solid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5100750" y="1292375"/>
            <a:ext cx="2808000" cy="507900"/>
          </a:xfrm>
          <a:prstGeom prst="rect">
            <a:avLst/>
          </a:prstGeom>
        </p:spPr>
        <p:txBody>
          <a:bodyPr spcFirstLastPara="1" wrap="square" lIns="91425" tIns="91425" rIns="91425" bIns="91425" anchor="b" anchorCtr="0">
            <a:noAutofit/>
          </a:bodyPr>
          <a:lstStyle>
            <a:lvl1pPr lvl="0">
              <a:spcBef>
                <a:spcPts val="0"/>
              </a:spcBef>
              <a:spcAft>
                <a:spcPts val="0"/>
              </a:spcAft>
              <a:buClr>
                <a:srgbClr val="D5B961"/>
              </a:buClr>
              <a:buSzPts val="2400"/>
              <a:buFont typeface="Montserrat ExtraLight"/>
              <a:buNone/>
              <a:defRPr sz="2400" b="0">
                <a:solidFill>
                  <a:srgbClr val="D5B961"/>
                </a:solidFill>
                <a:latin typeface="Montserrat ExtraLight"/>
                <a:ea typeface="Montserrat ExtraLight"/>
                <a:cs typeface="Montserrat ExtraLight"/>
                <a:sym typeface="Montserrat ExtraLight"/>
              </a:defRPr>
            </a:lvl1pPr>
            <a:lvl2pPr lvl="1">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28" name="Google Shape;28;p7"/>
          <p:cNvSpPr txBox="1">
            <a:spLocks noGrp="1"/>
          </p:cNvSpPr>
          <p:nvPr>
            <p:ph type="body" idx="1"/>
          </p:nvPr>
        </p:nvSpPr>
        <p:spPr>
          <a:xfrm>
            <a:off x="5100750" y="2101825"/>
            <a:ext cx="2808000" cy="1749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p:nvPr/>
        </p:nvSpPr>
        <p:spPr>
          <a:xfrm>
            <a:off x="-24700" y="-32925"/>
            <a:ext cx="9168600" cy="5176500"/>
          </a:xfrm>
          <a:prstGeom prst="rect">
            <a:avLst/>
          </a:prstGeom>
          <a:solidFill>
            <a:srgbClr val="000000">
              <a:alpha val="25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8"/>
          <p:cNvSpPr txBox="1">
            <a:spLocks noGrp="1"/>
          </p:cNvSpPr>
          <p:nvPr>
            <p:ph type="title"/>
          </p:nvPr>
        </p:nvSpPr>
        <p:spPr>
          <a:xfrm>
            <a:off x="860225" y="417650"/>
            <a:ext cx="2276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2" name="Google Shape;3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2549400" y="875500"/>
            <a:ext cx="4045200" cy="648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5" name="Google Shape;35;p9"/>
          <p:cNvSpPr txBox="1">
            <a:spLocks noGrp="1"/>
          </p:cNvSpPr>
          <p:nvPr>
            <p:ph type="body" idx="2"/>
          </p:nvPr>
        </p:nvSpPr>
        <p:spPr>
          <a:xfrm>
            <a:off x="722325" y="1858300"/>
            <a:ext cx="3837000" cy="2673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6" name="Google Shape;3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37" name="Google Shape;37;p9"/>
          <p:cNvSpPr txBox="1">
            <a:spLocks noGrp="1"/>
          </p:cNvSpPr>
          <p:nvPr>
            <p:ph type="title"/>
          </p:nvPr>
        </p:nvSpPr>
        <p:spPr>
          <a:xfrm>
            <a:off x="2498100" y="367600"/>
            <a:ext cx="41478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TITLE_1">
    <p:bg>
      <p:bgPr>
        <a:solidFill>
          <a:srgbClr val="000000"/>
        </a:solidFill>
        <a:effectLst/>
      </p:bgPr>
    </p:bg>
    <p:spTree>
      <p:nvGrpSpPr>
        <p:cNvPr id="1" name="Shape 51"/>
        <p:cNvGrpSpPr/>
        <p:nvPr/>
      </p:nvGrpSpPr>
      <p:grpSpPr>
        <a:xfrm>
          <a:off x="0" y="0"/>
          <a:ext cx="0" cy="0"/>
          <a:chOff x="0" y="0"/>
          <a:chExt cx="0" cy="0"/>
        </a:xfrm>
      </p:grpSpPr>
      <p:sp>
        <p:nvSpPr>
          <p:cNvPr id="52" name="Google Shape;52;p14"/>
          <p:cNvSpPr txBox="1">
            <a:spLocks noGrp="1"/>
          </p:cNvSpPr>
          <p:nvPr>
            <p:ph type="ctrTitle"/>
          </p:nvPr>
        </p:nvSpPr>
        <p:spPr>
          <a:xfrm>
            <a:off x="3003350" y="717380"/>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53" name="Google Shape;53;p14"/>
          <p:cNvSpPr txBox="1">
            <a:spLocks noGrp="1"/>
          </p:cNvSpPr>
          <p:nvPr>
            <p:ph type="subTitle" idx="1"/>
          </p:nvPr>
        </p:nvSpPr>
        <p:spPr>
          <a:xfrm>
            <a:off x="5267075" y="500219"/>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4" name="Google Shape;54;p14"/>
          <p:cNvSpPr txBox="1">
            <a:spLocks noGrp="1"/>
          </p:cNvSpPr>
          <p:nvPr>
            <p:ph type="title" idx="2" hasCustomPrompt="1"/>
          </p:nvPr>
        </p:nvSpPr>
        <p:spPr>
          <a:xfrm>
            <a:off x="965111" y="690493"/>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sp>
        <p:nvSpPr>
          <p:cNvPr id="55" name="Google Shape;55;p14"/>
          <p:cNvSpPr txBox="1">
            <a:spLocks noGrp="1"/>
          </p:cNvSpPr>
          <p:nvPr>
            <p:ph type="ctrTitle" idx="3"/>
          </p:nvPr>
        </p:nvSpPr>
        <p:spPr>
          <a:xfrm>
            <a:off x="3003350" y="1747805"/>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56" name="Google Shape;56;p14"/>
          <p:cNvSpPr txBox="1">
            <a:spLocks noGrp="1"/>
          </p:cNvSpPr>
          <p:nvPr>
            <p:ph type="subTitle" idx="4"/>
          </p:nvPr>
        </p:nvSpPr>
        <p:spPr>
          <a:xfrm>
            <a:off x="5267075" y="1521683"/>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7" name="Google Shape;57;p14"/>
          <p:cNvSpPr txBox="1">
            <a:spLocks noGrp="1"/>
          </p:cNvSpPr>
          <p:nvPr>
            <p:ph type="title" idx="5" hasCustomPrompt="1"/>
          </p:nvPr>
        </p:nvSpPr>
        <p:spPr>
          <a:xfrm>
            <a:off x="965111" y="1702996"/>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sp>
        <p:nvSpPr>
          <p:cNvPr id="58" name="Google Shape;58;p14"/>
          <p:cNvSpPr txBox="1">
            <a:spLocks noGrp="1"/>
          </p:cNvSpPr>
          <p:nvPr>
            <p:ph type="ctrTitle" idx="6"/>
          </p:nvPr>
        </p:nvSpPr>
        <p:spPr>
          <a:xfrm>
            <a:off x="3003350" y="2778230"/>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59" name="Google Shape;59;p14"/>
          <p:cNvSpPr txBox="1">
            <a:spLocks noGrp="1"/>
          </p:cNvSpPr>
          <p:nvPr>
            <p:ph type="subTitle" idx="7"/>
          </p:nvPr>
        </p:nvSpPr>
        <p:spPr>
          <a:xfrm>
            <a:off x="5267075" y="2543147"/>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0" name="Google Shape;60;p14"/>
          <p:cNvSpPr txBox="1">
            <a:spLocks noGrp="1"/>
          </p:cNvSpPr>
          <p:nvPr>
            <p:ph type="title" idx="8" hasCustomPrompt="1"/>
          </p:nvPr>
        </p:nvSpPr>
        <p:spPr>
          <a:xfrm>
            <a:off x="965111" y="2733421"/>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sp>
        <p:nvSpPr>
          <p:cNvPr id="61" name="Google Shape;61;p14"/>
          <p:cNvSpPr txBox="1">
            <a:spLocks noGrp="1"/>
          </p:cNvSpPr>
          <p:nvPr>
            <p:ph type="ctrTitle" idx="9"/>
          </p:nvPr>
        </p:nvSpPr>
        <p:spPr>
          <a:xfrm>
            <a:off x="3003350" y="3808655"/>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62" name="Google Shape;62;p14"/>
          <p:cNvSpPr txBox="1">
            <a:spLocks noGrp="1"/>
          </p:cNvSpPr>
          <p:nvPr>
            <p:ph type="subTitle" idx="13"/>
          </p:nvPr>
        </p:nvSpPr>
        <p:spPr>
          <a:xfrm>
            <a:off x="5267075" y="3582533"/>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3" name="Google Shape;63;p14"/>
          <p:cNvSpPr txBox="1">
            <a:spLocks noGrp="1"/>
          </p:cNvSpPr>
          <p:nvPr>
            <p:ph type="title" idx="14" hasCustomPrompt="1"/>
          </p:nvPr>
        </p:nvSpPr>
        <p:spPr>
          <a:xfrm>
            <a:off x="965111" y="3763846"/>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cxnSp>
        <p:nvCxnSpPr>
          <p:cNvPr id="64" name="Google Shape;64;p14"/>
          <p:cNvCxnSpPr/>
          <p:nvPr/>
        </p:nvCxnSpPr>
        <p:spPr>
          <a:xfrm>
            <a:off x="2740450" y="720150"/>
            <a:ext cx="0" cy="3703200"/>
          </a:xfrm>
          <a:prstGeom prst="straightConnector1">
            <a:avLst/>
          </a:prstGeom>
          <a:noFill/>
          <a:ln w="9525" cap="flat" cmpd="sng">
            <a:solidFill>
              <a:srgbClr val="D5B961"/>
            </a:solidFill>
            <a:prstDash val="solid"/>
            <a:round/>
            <a:headEnd type="none" w="med" len="med"/>
            <a:tailEnd type="none" w="med" len="med"/>
          </a:ln>
        </p:spPr>
      </p:cxnSp>
      <p:cxnSp>
        <p:nvCxnSpPr>
          <p:cNvPr id="65" name="Google Shape;65;p14"/>
          <p:cNvCxnSpPr/>
          <p:nvPr/>
        </p:nvCxnSpPr>
        <p:spPr>
          <a:xfrm>
            <a:off x="5011807" y="720150"/>
            <a:ext cx="0" cy="3703200"/>
          </a:xfrm>
          <a:prstGeom prst="straightConnector1">
            <a:avLst/>
          </a:prstGeom>
          <a:noFill/>
          <a:ln w="9525" cap="flat" cmpd="sng">
            <a:solidFill>
              <a:srgbClr val="D5B96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 Credits">
  <p:cSld name="TITLE_AND_BODY_2">
    <p:bg>
      <p:bgPr>
        <a:solidFill>
          <a:schemeClr val="dk1"/>
        </a:solidFill>
        <a:effectLst/>
      </p:bgPr>
    </p:bg>
    <p:spTree>
      <p:nvGrpSpPr>
        <p:cNvPr id="1" name="Shape 152"/>
        <p:cNvGrpSpPr/>
        <p:nvPr/>
      </p:nvGrpSpPr>
      <p:grpSpPr>
        <a:xfrm>
          <a:off x="0" y="0"/>
          <a:ext cx="0" cy="0"/>
          <a:chOff x="0" y="0"/>
          <a:chExt cx="0" cy="0"/>
        </a:xfrm>
      </p:grpSpPr>
      <p:sp>
        <p:nvSpPr>
          <p:cNvPr id="153" name="Google Shape;153;p27"/>
          <p:cNvSpPr txBox="1">
            <a:spLocks noGrp="1"/>
          </p:cNvSpPr>
          <p:nvPr>
            <p:ph type="body" idx="1"/>
          </p:nvPr>
        </p:nvSpPr>
        <p:spPr>
          <a:xfrm>
            <a:off x="4461675" y="1811125"/>
            <a:ext cx="3446700" cy="1348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154" name="Google Shape;154;p27"/>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55" name="Google Shape;155;p27"/>
          <p:cNvSpPr txBox="1"/>
          <p:nvPr/>
        </p:nvSpPr>
        <p:spPr>
          <a:xfrm>
            <a:off x="4461675" y="3532850"/>
            <a:ext cx="3552300" cy="71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1"/>
                </a:solidFill>
                <a:latin typeface="Montserrat"/>
                <a:ea typeface="Montserrat"/>
                <a:cs typeface="Montserrat"/>
                <a:sym typeface="Montserrat"/>
              </a:rPr>
              <a:t>CREDITS: This presentation template was created by Slidesgo, including icons by Flaticon, and infographics &amp; images by Freepik. </a:t>
            </a:r>
            <a:endParaRPr sz="1100">
              <a:solidFill>
                <a:schemeClr val="accent1"/>
              </a:solidFill>
              <a:latin typeface="Montserrat"/>
              <a:ea typeface="Montserrat"/>
              <a:cs typeface="Montserrat"/>
              <a:sym typeface="Montserrat"/>
            </a:endParaRPr>
          </a:p>
          <a:p>
            <a:pPr marL="0" lvl="0" indent="0" algn="l" rtl="0">
              <a:spcBef>
                <a:spcPts val="0"/>
              </a:spcBef>
              <a:spcAft>
                <a:spcPts val="0"/>
              </a:spcAft>
              <a:buNone/>
            </a:pPr>
            <a:endParaRPr sz="1100">
              <a:solidFill>
                <a:schemeClr val="accent1"/>
              </a:solidFill>
              <a:latin typeface="Montserrat"/>
              <a:ea typeface="Montserrat"/>
              <a:cs typeface="Montserrat"/>
              <a:sym typeface="Montserrat"/>
            </a:endParaRPr>
          </a:p>
          <a:p>
            <a:pPr marL="0" lvl="0" indent="0" algn="l" rtl="0">
              <a:spcBef>
                <a:spcPts val="0"/>
              </a:spcBef>
              <a:spcAft>
                <a:spcPts val="0"/>
              </a:spcAft>
              <a:buNone/>
            </a:pPr>
            <a:endParaRPr sz="1100">
              <a:solidFill>
                <a:schemeClr val="accent1"/>
              </a:solidFill>
              <a:latin typeface="Montserrat"/>
              <a:ea typeface="Montserrat"/>
              <a:cs typeface="Montserrat"/>
              <a:sym typeface="Montserrat"/>
            </a:endParaRPr>
          </a:p>
          <a:p>
            <a:pPr marL="0" lvl="0" indent="0" algn="l" rtl="0">
              <a:spcBef>
                <a:spcPts val="0"/>
              </a:spcBef>
              <a:spcAft>
                <a:spcPts val="0"/>
              </a:spcAft>
              <a:buNone/>
            </a:pPr>
            <a:endParaRPr sz="1100">
              <a:solidFill>
                <a:schemeClr val="accent1"/>
              </a:solidFill>
              <a:latin typeface="Montserrat"/>
              <a:ea typeface="Montserrat"/>
              <a:cs typeface="Montserrat"/>
              <a:sym typeface="Montserrat"/>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Montserrat"/>
              <a:buChar char="●"/>
              <a:defRPr sz="1800">
                <a:solidFill>
                  <a:schemeClr val="lt1"/>
                </a:solidFill>
                <a:latin typeface="Montserrat"/>
                <a:ea typeface="Montserrat"/>
                <a:cs typeface="Montserrat"/>
                <a:sym typeface="Montserrat"/>
              </a:defRPr>
            </a:lvl1pPr>
            <a:lvl2pPr marL="914400" lvl="1"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2pPr>
            <a:lvl3pPr marL="1371600" lvl="2"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3pPr>
            <a:lvl4pPr marL="1828800" lvl="3"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4pPr>
            <a:lvl5pPr marL="2286000" lvl="4"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5pPr>
            <a:lvl6pPr marL="2743200" lvl="5"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6pPr>
            <a:lvl7pPr marL="3200400" lvl="6"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7pPr>
            <a:lvl8pPr marL="3657600" lvl="7"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lt1"/>
              </a:buClr>
              <a:buSzPts val="1400"/>
              <a:buFont typeface="Montserrat"/>
              <a:buChar char="■"/>
              <a:defRPr>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8" r:id="rId7"/>
    <p:sldLayoutId id="2147483660" r:id="rId8"/>
    <p:sldLayoutId id="2147483673" r:id="rId9"/>
    <p:sldLayoutId id="2147483674"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7"/>
        <p:cNvGrpSpPr/>
        <p:nvPr/>
      </p:nvGrpSpPr>
      <p:grpSpPr>
        <a:xfrm>
          <a:off x="0" y="0"/>
          <a:ext cx="0" cy="0"/>
          <a:chOff x="0" y="0"/>
          <a:chExt cx="0" cy="0"/>
        </a:xfrm>
      </p:grpSpPr>
      <p:sp>
        <p:nvSpPr>
          <p:cNvPr id="158" name="Google Shape;158;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9" name="Google Shape;159;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2.xml"/></Relationships>
</file>

<file path=ppt/slides/_rels/slide14.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4"/>
        <p:cNvGrpSpPr/>
        <p:nvPr/>
      </p:nvGrpSpPr>
      <p:grpSpPr>
        <a:xfrm>
          <a:off x="0" y="0"/>
          <a:ext cx="0" cy="0"/>
          <a:chOff x="0" y="0"/>
          <a:chExt cx="0" cy="0"/>
        </a:xfrm>
      </p:grpSpPr>
      <p:sp>
        <p:nvSpPr>
          <p:cNvPr id="165" name="Google Shape;165;p31"/>
          <p:cNvSpPr txBox="1">
            <a:spLocks noGrp="1"/>
          </p:cNvSpPr>
          <p:nvPr>
            <p:ph type="ctrTitle"/>
          </p:nvPr>
        </p:nvSpPr>
        <p:spPr>
          <a:xfrm>
            <a:off x="1070400" y="2730038"/>
            <a:ext cx="7003200" cy="95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1"/>
                </a:solidFill>
                <a:latin typeface="Montserrat"/>
                <a:ea typeface="Montserrat"/>
                <a:cs typeface="Montserrat"/>
                <a:sym typeface="Montserrat"/>
              </a:rPr>
              <a:t>PHASE 3</a:t>
            </a:r>
            <a:endParaRPr dirty="0">
              <a:solidFill>
                <a:schemeClr val="lt1"/>
              </a:solidFill>
            </a:endParaRPr>
          </a:p>
        </p:txBody>
      </p:sp>
      <p:sp>
        <p:nvSpPr>
          <p:cNvPr id="166" name="Google Shape;166;p31"/>
          <p:cNvSpPr txBox="1">
            <a:spLocks noGrp="1"/>
          </p:cNvSpPr>
          <p:nvPr>
            <p:ph type="subTitle" idx="1"/>
          </p:nvPr>
        </p:nvSpPr>
        <p:spPr>
          <a:xfrm>
            <a:off x="1491150" y="3573350"/>
            <a:ext cx="61617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Then new road to inventory management</a:t>
            </a:r>
            <a:endParaRPr dirty="0">
              <a:solidFill>
                <a:schemeClr val="lt1"/>
              </a:solidFill>
            </a:endParaRPr>
          </a:p>
        </p:txBody>
      </p:sp>
      <p:grpSp>
        <p:nvGrpSpPr>
          <p:cNvPr id="167" name="Google Shape;167;p31"/>
          <p:cNvGrpSpPr/>
          <p:nvPr/>
        </p:nvGrpSpPr>
        <p:grpSpPr>
          <a:xfrm>
            <a:off x="4151807" y="1884053"/>
            <a:ext cx="840385" cy="836425"/>
            <a:chOff x="1178525" y="238125"/>
            <a:chExt cx="5262275" cy="5237475"/>
          </a:xfrm>
        </p:grpSpPr>
        <p:sp>
          <p:nvSpPr>
            <p:cNvPr id="168" name="Google Shape;168;p31"/>
            <p:cNvSpPr/>
            <p:nvPr/>
          </p:nvSpPr>
          <p:spPr>
            <a:xfrm>
              <a:off x="1178525" y="238125"/>
              <a:ext cx="5262275" cy="5237475"/>
            </a:xfrm>
            <a:custGeom>
              <a:avLst/>
              <a:gdLst/>
              <a:ahLst/>
              <a:cxnLst/>
              <a:rect l="l" t="t" r="r" b="b"/>
              <a:pathLst>
                <a:path w="210491" h="209499" extrusionOk="0">
                  <a:moveTo>
                    <a:pt x="104753" y="43457"/>
                  </a:moveTo>
                  <a:cubicBezTo>
                    <a:pt x="138546" y="43457"/>
                    <a:pt x="166039" y="70955"/>
                    <a:pt x="166039" y="104749"/>
                  </a:cubicBezTo>
                  <a:cubicBezTo>
                    <a:pt x="166039" y="138546"/>
                    <a:pt x="138546" y="166043"/>
                    <a:pt x="104753" y="166043"/>
                  </a:cubicBezTo>
                  <a:cubicBezTo>
                    <a:pt x="70954" y="166042"/>
                    <a:pt x="43460" y="138544"/>
                    <a:pt x="43460" y="104748"/>
                  </a:cubicBezTo>
                  <a:cubicBezTo>
                    <a:pt x="43460" y="70954"/>
                    <a:pt x="70954" y="43457"/>
                    <a:pt x="104753" y="43457"/>
                  </a:cubicBezTo>
                  <a:close/>
                  <a:moveTo>
                    <a:pt x="104751" y="0"/>
                  </a:moveTo>
                  <a:cubicBezTo>
                    <a:pt x="46990" y="0"/>
                    <a:pt x="0" y="46989"/>
                    <a:pt x="0" y="104748"/>
                  </a:cubicBezTo>
                  <a:cubicBezTo>
                    <a:pt x="0" y="162509"/>
                    <a:pt x="46992" y="209499"/>
                    <a:pt x="104751" y="209499"/>
                  </a:cubicBezTo>
                  <a:lnTo>
                    <a:pt x="210491" y="209499"/>
                  </a:lnTo>
                  <a:lnTo>
                    <a:pt x="209500" y="104748"/>
                  </a:lnTo>
                  <a:cubicBezTo>
                    <a:pt x="209500" y="46989"/>
                    <a:pt x="162512" y="0"/>
                    <a:pt x="104751" y="0"/>
                  </a:cubicBezTo>
                  <a:close/>
                </a:path>
              </a:pathLst>
            </a:custGeom>
            <a:solidFill>
              <a:srgbClr val="D5B9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1"/>
            <p:cNvSpPr/>
            <p:nvPr/>
          </p:nvSpPr>
          <p:spPr>
            <a:xfrm>
              <a:off x="2037350" y="1096875"/>
              <a:ext cx="3519825" cy="3519975"/>
            </a:xfrm>
            <a:custGeom>
              <a:avLst/>
              <a:gdLst/>
              <a:ahLst/>
              <a:cxnLst/>
              <a:rect l="l" t="t" r="r" b="b"/>
              <a:pathLst>
                <a:path w="140793" h="140799" extrusionOk="0">
                  <a:moveTo>
                    <a:pt x="70398" y="18214"/>
                  </a:moveTo>
                  <a:cubicBezTo>
                    <a:pt x="99171" y="18214"/>
                    <a:pt x="122579" y="41622"/>
                    <a:pt x="122579" y="70398"/>
                  </a:cubicBezTo>
                  <a:cubicBezTo>
                    <a:pt x="122579" y="99174"/>
                    <a:pt x="99172" y="122585"/>
                    <a:pt x="70398" y="122585"/>
                  </a:cubicBezTo>
                  <a:cubicBezTo>
                    <a:pt x="41626" y="122585"/>
                    <a:pt x="18214" y="99173"/>
                    <a:pt x="18214" y="70398"/>
                  </a:cubicBezTo>
                  <a:cubicBezTo>
                    <a:pt x="18214" y="41622"/>
                    <a:pt x="41625" y="18214"/>
                    <a:pt x="70398" y="18214"/>
                  </a:cubicBezTo>
                  <a:close/>
                  <a:moveTo>
                    <a:pt x="70398" y="0"/>
                  </a:moveTo>
                  <a:cubicBezTo>
                    <a:pt x="31580" y="0"/>
                    <a:pt x="1" y="31579"/>
                    <a:pt x="1" y="70398"/>
                  </a:cubicBezTo>
                  <a:cubicBezTo>
                    <a:pt x="1" y="109216"/>
                    <a:pt x="31580" y="140798"/>
                    <a:pt x="70398" y="140798"/>
                  </a:cubicBezTo>
                  <a:cubicBezTo>
                    <a:pt x="109213" y="140798"/>
                    <a:pt x="140792" y="109216"/>
                    <a:pt x="140792" y="70398"/>
                  </a:cubicBezTo>
                  <a:cubicBezTo>
                    <a:pt x="140792" y="31580"/>
                    <a:pt x="109213" y="0"/>
                    <a:pt x="70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50"/>
        <p:cNvGrpSpPr/>
        <p:nvPr/>
      </p:nvGrpSpPr>
      <p:grpSpPr>
        <a:xfrm>
          <a:off x="0" y="0"/>
          <a:ext cx="0" cy="0"/>
          <a:chOff x="0" y="0"/>
          <a:chExt cx="0" cy="0"/>
        </a:xfrm>
      </p:grpSpPr>
      <p:sp>
        <p:nvSpPr>
          <p:cNvPr id="551" name="Google Shape;551;p53"/>
          <p:cNvSpPr txBox="1">
            <a:spLocks noGrp="1"/>
          </p:cNvSpPr>
          <p:nvPr>
            <p:ph type="title"/>
          </p:nvPr>
        </p:nvSpPr>
        <p:spPr>
          <a:xfrm>
            <a:off x="860225" y="417650"/>
            <a:ext cx="2276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cxnSp>
        <p:nvCxnSpPr>
          <p:cNvPr id="552" name="Google Shape;552;p53"/>
          <p:cNvCxnSpPr/>
          <p:nvPr/>
        </p:nvCxnSpPr>
        <p:spPr>
          <a:xfrm>
            <a:off x="-6103" y="1360875"/>
            <a:ext cx="2919600" cy="0"/>
          </a:xfrm>
          <a:prstGeom prst="straightConnector1">
            <a:avLst/>
          </a:prstGeom>
          <a:noFill/>
          <a:ln w="9525" cap="flat" cmpd="sng">
            <a:solidFill>
              <a:schemeClr val="accent1"/>
            </a:solidFill>
            <a:prstDash val="solid"/>
            <a:round/>
            <a:headEnd type="none" w="med" len="med"/>
            <a:tailEnd type="none" w="med" len="med"/>
          </a:ln>
        </p:spPr>
      </p:cxnSp>
      <p:cxnSp>
        <p:nvCxnSpPr>
          <p:cNvPr id="553" name="Google Shape;553;p53"/>
          <p:cNvCxnSpPr/>
          <p:nvPr/>
        </p:nvCxnSpPr>
        <p:spPr>
          <a:xfrm>
            <a:off x="-6103" y="3565225"/>
            <a:ext cx="2919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56"/>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TIMING</a:t>
            </a:r>
            <a:endParaRPr/>
          </a:p>
        </p:txBody>
      </p:sp>
      <p:sp>
        <p:nvSpPr>
          <p:cNvPr id="639" name="Google Shape;639;p56"/>
          <p:cNvSpPr txBox="1">
            <a:spLocks noGrp="1"/>
          </p:cNvSpPr>
          <p:nvPr>
            <p:ph type="ctrTitle" idx="4294967295"/>
          </p:nvPr>
        </p:nvSpPr>
        <p:spPr>
          <a:xfrm>
            <a:off x="1737550" y="1180341"/>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dirty="0">
                <a:solidFill>
                  <a:schemeClr val="accent1"/>
                </a:solidFill>
                <a:latin typeface="Montserrat ExtraLight"/>
                <a:ea typeface="Montserrat ExtraLight"/>
                <a:cs typeface="Montserrat ExtraLight"/>
                <a:sym typeface="Montserrat ExtraLight"/>
              </a:rPr>
              <a:t>Phase 1</a:t>
            </a:r>
            <a:endParaRPr sz="1600" b="0" dirty="0">
              <a:solidFill>
                <a:schemeClr val="accent1"/>
              </a:solidFill>
              <a:latin typeface="Montserrat ExtraLight"/>
              <a:ea typeface="Montserrat ExtraLight"/>
              <a:cs typeface="Montserrat ExtraLight"/>
              <a:sym typeface="Montserrat ExtraLight"/>
            </a:endParaRPr>
          </a:p>
        </p:txBody>
      </p:sp>
      <p:sp>
        <p:nvSpPr>
          <p:cNvPr id="640" name="Google Shape;640;p56"/>
          <p:cNvSpPr txBox="1">
            <a:spLocks noGrp="1"/>
          </p:cNvSpPr>
          <p:nvPr>
            <p:ph type="subTitle" idx="4294967295"/>
          </p:nvPr>
        </p:nvSpPr>
        <p:spPr>
          <a:xfrm>
            <a:off x="1737550" y="1514834"/>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sz="1400" dirty="0"/>
          </a:p>
        </p:txBody>
      </p:sp>
      <p:sp>
        <p:nvSpPr>
          <p:cNvPr id="641" name="Google Shape;641;p56"/>
          <p:cNvSpPr txBox="1">
            <a:spLocks noGrp="1"/>
          </p:cNvSpPr>
          <p:nvPr>
            <p:ph type="ctrTitle" idx="4294967295"/>
          </p:nvPr>
        </p:nvSpPr>
        <p:spPr>
          <a:xfrm>
            <a:off x="2908750" y="2108840"/>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dirty="0">
                <a:solidFill>
                  <a:schemeClr val="accent1"/>
                </a:solidFill>
                <a:latin typeface="Montserrat ExtraLight"/>
                <a:ea typeface="Montserrat ExtraLight"/>
                <a:cs typeface="Montserrat ExtraLight"/>
                <a:sym typeface="Montserrat ExtraLight"/>
              </a:rPr>
              <a:t>Phase 2</a:t>
            </a:r>
            <a:endParaRPr sz="1600" b="0" dirty="0">
              <a:solidFill>
                <a:schemeClr val="accent1"/>
              </a:solidFill>
              <a:latin typeface="Montserrat ExtraLight"/>
              <a:ea typeface="Montserrat ExtraLight"/>
              <a:cs typeface="Montserrat ExtraLight"/>
              <a:sym typeface="Montserrat ExtraLight"/>
            </a:endParaRPr>
          </a:p>
        </p:txBody>
      </p:sp>
      <p:sp>
        <p:nvSpPr>
          <p:cNvPr id="642" name="Google Shape;642;p56"/>
          <p:cNvSpPr txBox="1">
            <a:spLocks noGrp="1"/>
          </p:cNvSpPr>
          <p:nvPr>
            <p:ph type="subTitle" idx="4294967295"/>
          </p:nvPr>
        </p:nvSpPr>
        <p:spPr>
          <a:xfrm>
            <a:off x="2908750" y="2443333"/>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sz="1400" dirty="0"/>
          </a:p>
        </p:txBody>
      </p:sp>
      <p:sp>
        <p:nvSpPr>
          <p:cNvPr id="643" name="Google Shape;643;p56"/>
          <p:cNvSpPr txBox="1">
            <a:spLocks noGrp="1"/>
          </p:cNvSpPr>
          <p:nvPr>
            <p:ph type="ctrTitle" idx="4294967295"/>
          </p:nvPr>
        </p:nvSpPr>
        <p:spPr>
          <a:xfrm>
            <a:off x="4079950" y="3039641"/>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dirty="0">
                <a:solidFill>
                  <a:schemeClr val="accent1"/>
                </a:solidFill>
                <a:latin typeface="Montserrat ExtraLight"/>
                <a:ea typeface="Montserrat ExtraLight"/>
                <a:cs typeface="Montserrat ExtraLight"/>
                <a:sym typeface="Montserrat ExtraLight"/>
              </a:rPr>
              <a:t>Phase 3</a:t>
            </a:r>
            <a:endParaRPr sz="1600" b="0" dirty="0">
              <a:solidFill>
                <a:schemeClr val="accent1"/>
              </a:solidFill>
              <a:latin typeface="Montserrat ExtraLight"/>
              <a:ea typeface="Montserrat ExtraLight"/>
              <a:cs typeface="Montserrat ExtraLight"/>
              <a:sym typeface="Montserrat ExtraLight"/>
            </a:endParaRPr>
          </a:p>
        </p:txBody>
      </p:sp>
      <p:sp>
        <p:nvSpPr>
          <p:cNvPr id="644" name="Google Shape;644;p56"/>
          <p:cNvSpPr txBox="1">
            <a:spLocks noGrp="1"/>
          </p:cNvSpPr>
          <p:nvPr>
            <p:ph type="subTitle" idx="4294967295"/>
          </p:nvPr>
        </p:nvSpPr>
        <p:spPr>
          <a:xfrm>
            <a:off x="4079950" y="3374134"/>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sz="1400" dirty="0"/>
          </a:p>
        </p:txBody>
      </p:sp>
      <p:sp>
        <p:nvSpPr>
          <p:cNvPr id="645" name="Google Shape;645;p56"/>
          <p:cNvSpPr txBox="1">
            <a:spLocks noGrp="1"/>
          </p:cNvSpPr>
          <p:nvPr>
            <p:ph type="ctrTitle" idx="4294967295"/>
          </p:nvPr>
        </p:nvSpPr>
        <p:spPr>
          <a:xfrm>
            <a:off x="5260275" y="3965096"/>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dirty="0">
                <a:solidFill>
                  <a:schemeClr val="accent1"/>
                </a:solidFill>
                <a:latin typeface="Montserrat ExtraLight"/>
                <a:ea typeface="Montserrat ExtraLight"/>
                <a:cs typeface="Montserrat ExtraLight"/>
                <a:sym typeface="Montserrat ExtraLight"/>
              </a:rPr>
              <a:t>Phase 4</a:t>
            </a:r>
            <a:endParaRPr sz="1600" b="0" dirty="0">
              <a:solidFill>
                <a:schemeClr val="accent1"/>
              </a:solidFill>
              <a:latin typeface="Montserrat ExtraLight"/>
              <a:ea typeface="Montserrat ExtraLight"/>
              <a:cs typeface="Montserrat ExtraLight"/>
              <a:sym typeface="Montserrat ExtraLight"/>
            </a:endParaRPr>
          </a:p>
        </p:txBody>
      </p:sp>
      <p:sp>
        <p:nvSpPr>
          <p:cNvPr id="646" name="Google Shape;646;p56"/>
          <p:cNvSpPr txBox="1">
            <a:spLocks noGrp="1"/>
          </p:cNvSpPr>
          <p:nvPr>
            <p:ph type="subTitle" idx="4294967295"/>
          </p:nvPr>
        </p:nvSpPr>
        <p:spPr>
          <a:xfrm>
            <a:off x="5260275" y="4299589"/>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sz="1400" dirty="0"/>
          </a:p>
        </p:txBody>
      </p:sp>
      <p:cxnSp>
        <p:nvCxnSpPr>
          <p:cNvPr id="647" name="Google Shape;647;p56"/>
          <p:cNvCxnSpPr>
            <a:stCxn id="639" idx="1"/>
          </p:cNvCxnSpPr>
          <p:nvPr/>
        </p:nvCxnSpPr>
        <p:spPr>
          <a:xfrm rot="10800000">
            <a:off x="-61550" y="1393641"/>
            <a:ext cx="1799100" cy="0"/>
          </a:xfrm>
          <a:prstGeom prst="straightConnector1">
            <a:avLst/>
          </a:prstGeom>
          <a:noFill/>
          <a:ln w="9525" cap="flat" cmpd="sng">
            <a:solidFill>
              <a:schemeClr val="accent1"/>
            </a:solidFill>
            <a:prstDash val="solid"/>
            <a:round/>
            <a:headEnd type="none" w="med" len="med"/>
            <a:tailEnd type="none" w="med" len="med"/>
          </a:ln>
        </p:spPr>
      </p:cxnSp>
      <p:cxnSp>
        <p:nvCxnSpPr>
          <p:cNvPr id="648" name="Google Shape;648;p56"/>
          <p:cNvCxnSpPr>
            <a:stCxn id="641" idx="1"/>
          </p:cNvCxnSpPr>
          <p:nvPr/>
        </p:nvCxnSpPr>
        <p:spPr>
          <a:xfrm rot="10800000">
            <a:off x="-54650" y="2322140"/>
            <a:ext cx="2963400" cy="0"/>
          </a:xfrm>
          <a:prstGeom prst="straightConnector1">
            <a:avLst/>
          </a:prstGeom>
          <a:noFill/>
          <a:ln w="9525" cap="flat" cmpd="sng">
            <a:solidFill>
              <a:schemeClr val="accent1"/>
            </a:solidFill>
            <a:prstDash val="solid"/>
            <a:round/>
            <a:headEnd type="none" w="med" len="med"/>
            <a:tailEnd type="none" w="med" len="med"/>
          </a:ln>
        </p:spPr>
      </p:cxnSp>
      <p:cxnSp>
        <p:nvCxnSpPr>
          <p:cNvPr id="649" name="Google Shape;649;p56"/>
          <p:cNvCxnSpPr>
            <a:stCxn id="643" idx="1"/>
          </p:cNvCxnSpPr>
          <p:nvPr/>
        </p:nvCxnSpPr>
        <p:spPr>
          <a:xfrm rot="10800000">
            <a:off x="-116450" y="3252941"/>
            <a:ext cx="4196400" cy="0"/>
          </a:xfrm>
          <a:prstGeom prst="straightConnector1">
            <a:avLst/>
          </a:prstGeom>
          <a:noFill/>
          <a:ln w="9525" cap="flat" cmpd="sng">
            <a:solidFill>
              <a:schemeClr val="accent1"/>
            </a:solidFill>
            <a:prstDash val="solid"/>
            <a:round/>
            <a:headEnd type="none" w="med" len="med"/>
            <a:tailEnd type="none" w="med" len="med"/>
          </a:ln>
        </p:spPr>
      </p:cxnSp>
      <p:cxnSp>
        <p:nvCxnSpPr>
          <p:cNvPr id="650" name="Google Shape;650;p56"/>
          <p:cNvCxnSpPr>
            <a:stCxn id="645" idx="1"/>
          </p:cNvCxnSpPr>
          <p:nvPr/>
        </p:nvCxnSpPr>
        <p:spPr>
          <a:xfrm rot="10800000">
            <a:off x="-109425" y="4178396"/>
            <a:ext cx="53697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60"/>
          <p:cNvSpPr txBox="1">
            <a:spLocks noGrp="1"/>
          </p:cNvSpPr>
          <p:nvPr>
            <p:ph type="body" idx="1"/>
          </p:nvPr>
        </p:nvSpPr>
        <p:spPr>
          <a:xfrm>
            <a:off x="4461675" y="1811125"/>
            <a:ext cx="3446700" cy="13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have any questions? </a:t>
            </a:r>
            <a:r>
              <a:rPr lang="en">
                <a:uFill>
                  <a:noFill/>
                </a:uFill>
                <a:hlinkClick r:id="rId3"/>
              </a:rPr>
              <a:t>youremail@freepik.com</a:t>
            </a:r>
            <a:r>
              <a:rPr lang="en"/>
              <a:t> </a:t>
            </a:r>
            <a:br>
              <a:rPr lang="en"/>
            </a:br>
            <a:r>
              <a:rPr lang="en"/>
              <a:t>+91 620 421 838</a:t>
            </a:r>
            <a:br>
              <a:rPr lang="en"/>
            </a:br>
            <a:r>
              <a:rPr lang="en"/>
              <a:t>yourcompany.com</a:t>
            </a:r>
            <a:endParaRPr/>
          </a:p>
          <a:p>
            <a:pPr marL="0" lvl="0" indent="0" algn="l" rtl="0">
              <a:spcBef>
                <a:spcPts val="1600"/>
              </a:spcBef>
              <a:spcAft>
                <a:spcPts val="1600"/>
              </a:spcAft>
              <a:buNone/>
            </a:pPr>
            <a:endParaRPr/>
          </a:p>
        </p:txBody>
      </p:sp>
      <p:sp>
        <p:nvSpPr>
          <p:cNvPr id="698" name="Google Shape;698;p60"/>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grpSp>
        <p:nvGrpSpPr>
          <p:cNvPr id="699" name="Google Shape;699;p60"/>
          <p:cNvGrpSpPr/>
          <p:nvPr/>
        </p:nvGrpSpPr>
        <p:grpSpPr>
          <a:xfrm>
            <a:off x="5277228" y="3042496"/>
            <a:ext cx="284847" cy="284559"/>
            <a:chOff x="5100008" y="3817349"/>
            <a:chExt cx="346024" cy="345674"/>
          </a:xfrm>
        </p:grpSpPr>
        <p:sp>
          <p:nvSpPr>
            <p:cNvPr id="700" name="Google Shape;700;p6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60"/>
          <p:cNvGrpSpPr/>
          <p:nvPr/>
        </p:nvGrpSpPr>
        <p:grpSpPr>
          <a:xfrm>
            <a:off x="4537533" y="3042496"/>
            <a:ext cx="284847" cy="284559"/>
            <a:chOff x="4201447" y="3817349"/>
            <a:chExt cx="346024" cy="345674"/>
          </a:xfrm>
        </p:grpSpPr>
        <p:sp>
          <p:nvSpPr>
            <p:cNvPr id="704" name="Google Shape;704;p6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60"/>
          <p:cNvGrpSpPr/>
          <p:nvPr/>
        </p:nvGrpSpPr>
        <p:grpSpPr>
          <a:xfrm>
            <a:off x="4907538" y="3042496"/>
            <a:ext cx="284847" cy="284559"/>
            <a:chOff x="4650919" y="3817349"/>
            <a:chExt cx="346024" cy="345674"/>
          </a:xfrm>
        </p:grpSpPr>
        <p:sp>
          <p:nvSpPr>
            <p:cNvPr id="707" name="Google Shape;707;p6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60"/>
          <p:cNvSpPr txBox="1"/>
          <p:nvPr/>
        </p:nvSpPr>
        <p:spPr>
          <a:xfrm>
            <a:off x="4461375" y="4201933"/>
            <a:ext cx="3447300" cy="3570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a:solidFill>
                  <a:schemeClr val="lt1"/>
                </a:solidFill>
                <a:latin typeface="Montserrat"/>
                <a:ea typeface="Montserrat"/>
                <a:cs typeface="Montserrat"/>
                <a:sym typeface="Montserrat"/>
              </a:rPr>
              <a:t>Please keep this slide for attribution.</a:t>
            </a:r>
            <a:endParaRPr sz="1100">
              <a:solidFill>
                <a:schemeClr val="lt1"/>
              </a:solidFill>
              <a:latin typeface="Montserrat"/>
              <a:ea typeface="Montserrat"/>
              <a:cs typeface="Montserrat"/>
              <a:sym typeface="Montserrat"/>
            </a:endParaRPr>
          </a:p>
        </p:txBody>
      </p:sp>
      <p:grpSp>
        <p:nvGrpSpPr>
          <p:cNvPr id="711" name="Google Shape;711;p60"/>
          <p:cNvGrpSpPr/>
          <p:nvPr/>
        </p:nvGrpSpPr>
        <p:grpSpPr>
          <a:xfrm>
            <a:off x="0" y="1272375"/>
            <a:ext cx="4117300" cy="3195373"/>
            <a:chOff x="0" y="1272375"/>
            <a:chExt cx="4117300" cy="3195373"/>
          </a:xfrm>
        </p:grpSpPr>
        <p:pic>
          <p:nvPicPr>
            <p:cNvPr id="712" name="Google Shape;712;p60"/>
            <p:cNvPicPr preferRelativeResize="0"/>
            <p:nvPr/>
          </p:nvPicPr>
          <p:blipFill rotWithShape="1">
            <a:blip r:embed="rId4">
              <a:alphaModFix/>
            </a:blip>
            <a:srcRect l="14104"/>
            <a:stretch/>
          </p:blipFill>
          <p:spPr>
            <a:xfrm>
              <a:off x="0" y="1272375"/>
              <a:ext cx="4117300" cy="3195373"/>
            </a:xfrm>
            <a:prstGeom prst="rect">
              <a:avLst/>
            </a:prstGeom>
            <a:noFill/>
            <a:ln>
              <a:noFill/>
            </a:ln>
          </p:spPr>
        </p:pic>
        <p:sp>
          <p:nvSpPr>
            <p:cNvPr id="713" name="Google Shape;713;p60"/>
            <p:cNvSpPr/>
            <p:nvPr/>
          </p:nvSpPr>
          <p:spPr>
            <a:xfrm>
              <a:off x="0" y="1811125"/>
              <a:ext cx="4117200" cy="265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1"/>
        <p:cNvGrpSpPr/>
        <p:nvPr/>
      </p:nvGrpSpPr>
      <p:grpSpPr>
        <a:xfrm>
          <a:off x="0" y="0"/>
          <a:ext cx="0" cy="0"/>
          <a:chOff x="0" y="0"/>
          <a:chExt cx="0" cy="0"/>
        </a:xfrm>
      </p:grpSpPr>
      <p:sp>
        <p:nvSpPr>
          <p:cNvPr id="732" name="Google Shape;732;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33" name="Google Shape;733;p6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34" name="Google Shape;734;p6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8"/>
        <p:cNvGrpSpPr/>
        <p:nvPr/>
      </p:nvGrpSpPr>
      <p:grpSpPr>
        <a:xfrm>
          <a:off x="0" y="0"/>
          <a:ext cx="0" cy="0"/>
          <a:chOff x="0" y="0"/>
          <a:chExt cx="0" cy="0"/>
        </a:xfrm>
      </p:grpSpPr>
      <p:sp>
        <p:nvSpPr>
          <p:cNvPr id="739" name="Google Shape;739;p6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40" name="Google Shape;740;p6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41" name="Google Shape;741;p6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Montserrat</a:t>
            </a:r>
            <a:endParaRPr b="1">
              <a:solidFill>
                <a:srgbClr val="EFEFE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3"/>
              </a:rPr>
              <a:t>https://fonts.google.com/specimen/Montserrat</a:t>
            </a:r>
            <a:endParaRPr>
              <a:solidFill>
                <a:schemeClr val="lt1"/>
              </a:solidFill>
              <a:latin typeface="Arial"/>
              <a:ea typeface="Arial"/>
              <a:cs typeface="Arial"/>
              <a:sym typeface="Arial"/>
            </a:endParaRPr>
          </a:p>
        </p:txBody>
      </p:sp>
      <p:grpSp>
        <p:nvGrpSpPr>
          <p:cNvPr id="742" name="Google Shape;742;p64"/>
          <p:cNvGrpSpPr/>
          <p:nvPr/>
        </p:nvGrpSpPr>
        <p:grpSpPr>
          <a:xfrm>
            <a:off x="3134213" y="3498875"/>
            <a:ext cx="2915050" cy="754200"/>
            <a:chOff x="2052655" y="3498875"/>
            <a:chExt cx="2915050" cy="754200"/>
          </a:xfrm>
        </p:grpSpPr>
        <p:sp>
          <p:nvSpPr>
            <p:cNvPr id="743" name="Google Shape;743;p64"/>
            <p:cNvSpPr/>
            <p:nvPr/>
          </p:nvSpPr>
          <p:spPr>
            <a:xfrm>
              <a:off x="3114480" y="34988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4"/>
            <p:cNvSpPr/>
            <p:nvPr/>
          </p:nvSpPr>
          <p:spPr>
            <a:xfrm>
              <a:off x="4176300" y="34988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4"/>
            <p:cNvSpPr/>
            <p:nvPr/>
          </p:nvSpPr>
          <p:spPr>
            <a:xfrm>
              <a:off x="2052655" y="3498875"/>
              <a:ext cx="791400" cy="754200"/>
            </a:xfrm>
            <a:prstGeom prst="roundRect">
              <a:avLst>
                <a:gd name="adj" fmla="val 16667"/>
              </a:avLst>
            </a:prstGeom>
            <a:solidFill>
              <a:srgbClr val="D5B96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4"/>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747" name="Google Shape;747;p64"/>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748" name="Google Shape;748;p64"/>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#d5b961</a:t>
              </a:r>
              <a:endParaRPr sz="1000">
                <a:solidFill>
                  <a:srgbClr val="FFFFFF"/>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2"/>
        <p:cNvGrpSpPr/>
        <p:nvPr/>
      </p:nvGrpSpPr>
      <p:grpSpPr>
        <a:xfrm>
          <a:off x="0" y="0"/>
          <a:ext cx="0" cy="0"/>
          <a:chOff x="0" y="0"/>
          <a:chExt cx="0" cy="0"/>
        </a:xfrm>
      </p:grpSpPr>
      <p:sp>
        <p:nvSpPr>
          <p:cNvPr id="753" name="Google Shape;753;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754" name="Google Shape;754;p65"/>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755" name="Google Shape;755;p65"/>
          <p:cNvGrpSpPr/>
          <p:nvPr/>
        </p:nvGrpSpPr>
        <p:grpSpPr>
          <a:xfrm>
            <a:off x="5156078" y="3085736"/>
            <a:ext cx="474294" cy="551291"/>
            <a:chOff x="4727025" y="1332775"/>
            <a:chExt cx="59900" cy="69625"/>
          </a:xfrm>
        </p:grpSpPr>
        <p:sp>
          <p:nvSpPr>
            <p:cNvPr id="756" name="Google Shape;756;p6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65"/>
          <p:cNvGrpSpPr/>
          <p:nvPr/>
        </p:nvGrpSpPr>
        <p:grpSpPr>
          <a:xfrm>
            <a:off x="5769734" y="2314340"/>
            <a:ext cx="555653" cy="557031"/>
            <a:chOff x="4820425" y="1329900"/>
            <a:chExt cx="70175" cy="70350"/>
          </a:xfrm>
        </p:grpSpPr>
        <p:sp>
          <p:nvSpPr>
            <p:cNvPr id="759" name="Google Shape;759;p6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65"/>
          <p:cNvGrpSpPr/>
          <p:nvPr/>
        </p:nvGrpSpPr>
        <p:grpSpPr>
          <a:xfrm>
            <a:off x="6396103" y="2318845"/>
            <a:ext cx="582574" cy="533871"/>
            <a:chOff x="4903200" y="1331525"/>
            <a:chExt cx="73575" cy="67425"/>
          </a:xfrm>
        </p:grpSpPr>
        <p:sp>
          <p:nvSpPr>
            <p:cNvPr id="764" name="Google Shape;764;p6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65"/>
          <p:cNvGrpSpPr/>
          <p:nvPr/>
        </p:nvGrpSpPr>
        <p:grpSpPr>
          <a:xfrm>
            <a:off x="5755581" y="3078709"/>
            <a:ext cx="583960" cy="565345"/>
            <a:chOff x="4815575" y="1416800"/>
            <a:chExt cx="73750" cy="71400"/>
          </a:xfrm>
        </p:grpSpPr>
        <p:sp>
          <p:nvSpPr>
            <p:cNvPr id="767" name="Google Shape;767;p6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65"/>
          <p:cNvGrpSpPr/>
          <p:nvPr/>
        </p:nvGrpSpPr>
        <p:grpSpPr>
          <a:xfrm>
            <a:off x="6390362" y="3108896"/>
            <a:ext cx="589898" cy="504970"/>
            <a:chOff x="4902475" y="1418875"/>
            <a:chExt cx="74500" cy="63775"/>
          </a:xfrm>
        </p:grpSpPr>
        <p:sp>
          <p:nvSpPr>
            <p:cNvPr id="771" name="Google Shape;771;p6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 name="Google Shape;773;p65"/>
          <p:cNvGrpSpPr/>
          <p:nvPr/>
        </p:nvGrpSpPr>
        <p:grpSpPr>
          <a:xfrm>
            <a:off x="5765577" y="3826000"/>
            <a:ext cx="563967" cy="567127"/>
            <a:chOff x="4818100" y="1507675"/>
            <a:chExt cx="71225" cy="71625"/>
          </a:xfrm>
        </p:grpSpPr>
        <p:sp>
          <p:nvSpPr>
            <p:cNvPr id="774" name="Google Shape;774;p6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65"/>
          <p:cNvGrpSpPr/>
          <p:nvPr/>
        </p:nvGrpSpPr>
        <p:grpSpPr>
          <a:xfrm>
            <a:off x="5079075" y="3829461"/>
            <a:ext cx="628301" cy="588505"/>
            <a:chOff x="4721450" y="1509475"/>
            <a:chExt cx="79350" cy="74325"/>
          </a:xfrm>
        </p:grpSpPr>
        <p:sp>
          <p:nvSpPr>
            <p:cNvPr id="779" name="Google Shape;779;p6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65"/>
          <p:cNvGrpSpPr/>
          <p:nvPr/>
        </p:nvGrpSpPr>
        <p:grpSpPr>
          <a:xfrm>
            <a:off x="6424608" y="3814027"/>
            <a:ext cx="557038" cy="562772"/>
            <a:chOff x="4906800" y="1507500"/>
            <a:chExt cx="70350" cy="71075"/>
          </a:xfrm>
        </p:grpSpPr>
        <p:sp>
          <p:nvSpPr>
            <p:cNvPr id="784" name="Google Shape;784;p6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65"/>
          <p:cNvGrpSpPr/>
          <p:nvPr/>
        </p:nvGrpSpPr>
        <p:grpSpPr>
          <a:xfrm>
            <a:off x="4462216" y="2340963"/>
            <a:ext cx="517934" cy="517934"/>
            <a:chOff x="3736598" y="2170606"/>
            <a:chExt cx="404889" cy="404889"/>
          </a:xfrm>
        </p:grpSpPr>
        <p:sp>
          <p:nvSpPr>
            <p:cNvPr id="790" name="Google Shape;790;p6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65"/>
          <p:cNvGrpSpPr/>
          <p:nvPr/>
        </p:nvGrpSpPr>
        <p:grpSpPr>
          <a:xfrm>
            <a:off x="3729277" y="2341061"/>
            <a:ext cx="586986" cy="517740"/>
            <a:chOff x="3161917" y="2170682"/>
            <a:chExt cx="458870" cy="404737"/>
          </a:xfrm>
        </p:grpSpPr>
        <p:sp>
          <p:nvSpPr>
            <p:cNvPr id="795" name="Google Shape;795;p6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65"/>
          <p:cNvGrpSpPr/>
          <p:nvPr/>
        </p:nvGrpSpPr>
        <p:grpSpPr>
          <a:xfrm>
            <a:off x="3752299" y="3102400"/>
            <a:ext cx="540943" cy="517963"/>
            <a:chOff x="3179914" y="2889488"/>
            <a:chExt cx="422876" cy="404911"/>
          </a:xfrm>
        </p:grpSpPr>
        <p:sp>
          <p:nvSpPr>
            <p:cNvPr id="799" name="Google Shape;799;p6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65"/>
          <p:cNvGrpSpPr/>
          <p:nvPr/>
        </p:nvGrpSpPr>
        <p:grpSpPr>
          <a:xfrm>
            <a:off x="4453093" y="3102358"/>
            <a:ext cx="536180" cy="518047"/>
            <a:chOff x="3729467" y="2889422"/>
            <a:chExt cx="419153" cy="404977"/>
          </a:xfrm>
        </p:grpSpPr>
        <p:sp>
          <p:nvSpPr>
            <p:cNvPr id="806" name="Google Shape;806;p6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65"/>
          <p:cNvGrpSpPr/>
          <p:nvPr/>
        </p:nvGrpSpPr>
        <p:grpSpPr>
          <a:xfrm>
            <a:off x="1990126" y="3445787"/>
            <a:ext cx="965351" cy="134611"/>
            <a:chOff x="4411970" y="2962952"/>
            <a:chExt cx="706544" cy="104212"/>
          </a:xfrm>
        </p:grpSpPr>
        <p:sp>
          <p:nvSpPr>
            <p:cNvPr id="814" name="Google Shape;814;p6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65"/>
          <p:cNvGrpSpPr/>
          <p:nvPr/>
        </p:nvGrpSpPr>
        <p:grpSpPr>
          <a:xfrm>
            <a:off x="1990126" y="3041077"/>
            <a:ext cx="960158" cy="289172"/>
            <a:chOff x="4411970" y="2726085"/>
            <a:chExt cx="643107" cy="193659"/>
          </a:xfrm>
        </p:grpSpPr>
        <p:sp>
          <p:nvSpPr>
            <p:cNvPr id="819" name="Google Shape;819;p6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65"/>
          <p:cNvGrpSpPr/>
          <p:nvPr/>
        </p:nvGrpSpPr>
        <p:grpSpPr>
          <a:xfrm>
            <a:off x="998624" y="3295400"/>
            <a:ext cx="811503" cy="252584"/>
            <a:chOff x="4411970" y="4340222"/>
            <a:chExt cx="779467" cy="242683"/>
          </a:xfrm>
        </p:grpSpPr>
        <p:sp>
          <p:nvSpPr>
            <p:cNvPr id="823" name="Google Shape;823;p6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65"/>
          <p:cNvGrpSpPr/>
          <p:nvPr/>
        </p:nvGrpSpPr>
        <p:grpSpPr>
          <a:xfrm>
            <a:off x="1990126" y="2709308"/>
            <a:ext cx="965160" cy="216230"/>
            <a:chOff x="4411970" y="2468674"/>
            <a:chExt cx="747317" cy="167425"/>
          </a:xfrm>
        </p:grpSpPr>
        <p:sp>
          <p:nvSpPr>
            <p:cNvPr id="827" name="Google Shape;827;p6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6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 name="Google Shape;830;p65"/>
          <p:cNvGrpSpPr/>
          <p:nvPr/>
        </p:nvGrpSpPr>
        <p:grpSpPr>
          <a:xfrm>
            <a:off x="997692" y="2334687"/>
            <a:ext cx="1959041" cy="208784"/>
            <a:chOff x="6336019" y="3733725"/>
            <a:chExt cx="2566206" cy="351310"/>
          </a:xfrm>
        </p:grpSpPr>
        <p:sp>
          <p:nvSpPr>
            <p:cNvPr id="831" name="Google Shape;831;p6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65"/>
          <p:cNvGrpSpPr/>
          <p:nvPr/>
        </p:nvGrpSpPr>
        <p:grpSpPr>
          <a:xfrm>
            <a:off x="1990126" y="3950602"/>
            <a:ext cx="946551" cy="153200"/>
            <a:chOff x="4404545" y="3301592"/>
            <a:chExt cx="782403" cy="129272"/>
          </a:xfrm>
        </p:grpSpPr>
        <p:sp>
          <p:nvSpPr>
            <p:cNvPr id="836" name="Google Shape;836;p6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65"/>
          <p:cNvGrpSpPr/>
          <p:nvPr/>
        </p:nvGrpSpPr>
        <p:grpSpPr>
          <a:xfrm>
            <a:off x="1990126" y="3695937"/>
            <a:ext cx="962257" cy="139127"/>
            <a:chOff x="4411970" y="3131459"/>
            <a:chExt cx="710520" cy="117397"/>
          </a:xfrm>
        </p:grpSpPr>
        <p:sp>
          <p:nvSpPr>
            <p:cNvPr id="839" name="Google Shape;839;p6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6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 name="Google Shape;842;p65"/>
          <p:cNvGrpSpPr/>
          <p:nvPr/>
        </p:nvGrpSpPr>
        <p:grpSpPr>
          <a:xfrm>
            <a:off x="990271" y="3621603"/>
            <a:ext cx="823838" cy="458988"/>
            <a:chOff x="4411970" y="1801825"/>
            <a:chExt cx="734586" cy="409262"/>
          </a:xfrm>
        </p:grpSpPr>
        <p:sp>
          <p:nvSpPr>
            <p:cNvPr id="843" name="Google Shape;843;p6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65"/>
          <p:cNvGrpSpPr/>
          <p:nvPr/>
        </p:nvGrpSpPr>
        <p:grpSpPr>
          <a:xfrm>
            <a:off x="3095243" y="2339173"/>
            <a:ext cx="521514" cy="521514"/>
            <a:chOff x="5681300" y="2527788"/>
            <a:chExt cx="805800" cy="805800"/>
          </a:xfrm>
        </p:grpSpPr>
        <p:sp>
          <p:nvSpPr>
            <p:cNvPr id="846" name="Google Shape;846;p6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65"/>
          <p:cNvGrpSpPr/>
          <p:nvPr/>
        </p:nvGrpSpPr>
        <p:grpSpPr>
          <a:xfrm>
            <a:off x="3089483" y="3094865"/>
            <a:ext cx="533033" cy="533033"/>
            <a:chOff x="4049800" y="640400"/>
            <a:chExt cx="858900" cy="858900"/>
          </a:xfrm>
        </p:grpSpPr>
        <p:sp>
          <p:nvSpPr>
            <p:cNvPr id="849" name="Google Shape;849;p6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65"/>
          <p:cNvGrpSpPr/>
          <p:nvPr/>
        </p:nvGrpSpPr>
        <p:grpSpPr>
          <a:xfrm>
            <a:off x="3014966" y="3772543"/>
            <a:ext cx="682068" cy="682068"/>
            <a:chOff x="5080188" y="927900"/>
            <a:chExt cx="961200" cy="961200"/>
          </a:xfrm>
        </p:grpSpPr>
        <p:sp>
          <p:nvSpPr>
            <p:cNvPr id="852" name="Google Shape;852;p6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65"/>
          <p:cNvGrpSpPr/>
          <p:nvPr/>
        </p:nvGrpSpPr>
        <p:grpSpPr>
          <a:xfrm>
            <a:off x="4478465" y="3869234"/>
            <a:ext cx="505650" cy="504006"/>
            <a:chOff x="6039282" y="1042577"/>
            <a:chExt cx="734315" cy="731929"/>
          </a:xfrm>
        </p:grpSpPr>
        <p:sp>
          <p:nvSpPr>
            <p:cNvPr id="861" name="Google Shape;861;p6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65"/>
          <p:cNvGrpSpPr/>
          <p:nvPr/>
        </p:nvGrpSpPr>
        <p:grpSpPr>
          <a:xfrm>
            <a:off x="5091067" y="2298862"/>
            <a:ext cx="567744" cy="602136"/>
            <a:chOff x="1825800" y="1651625"/>
            <a:chExt cx="539989" cy="571775"/>
          </a:xfrm>
        </p:grpSpPr>
        <p:sp>
          <p:nvSpPr>
            <p:cNvPr id="883" name="Google Shape;883;p6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65"/>
          <p:cNvGrpSpPr/>
          <p:nvPr/>
        </p:nvGrpSpPr>
        <p:grpSpPr>
          <a:xfrm>
            <a:off x="3765995" y="3855579"/>
            <a:ext cx="508123" cy="507955"/>
            <a:chOff x="1897577" y="2802432"/>
            <a:chExt cx="492176" cy="492014"/>
          </a:xfrm>
        </p:grpSpPr>
        <p:sp>
          <p:nvSpPr>
            <p:cNvPr id="888" name="Google Shape;888;p6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65"/>
          <p:cNvGrpSpPr/>
          <p:nvPr/>
        </p:nvGrpSpPr>
        <p:grpSpPr>
          <a:xfrm>
            <a:off x="997525" y="4169123"/>
            <a:ext cx="809227" cy="200842"/>
            <a:chOff x="2013045" y="4813233"/>
            <a:chExt cx="921986" cy="228854"/>
          </a:xfrm>
        </p:grpSpPr>
        <p:sp>
          <p:nvSpPr>
            <p:cNvPr id="901" name="Google Shape;901;p6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65"/>
          <p:cNvGrpSpPr/>
          <p:nvPr/>
        </p:nvGrpSpPr>
        <p:grpSpPr>
          <a:xfrm>
            <a:off x="1005985" y="2656004"/>
            <a:ext cx="792421" cy="269941"/>
            <a:chOff x="1046767" y="4756633"/>
            <a:chExt cx="859646" cy="292841"/>
          </a:xfrm>
        </p:grpSpPr>
        <p:sp>
          <p:nvSpPr>
            <p:cNvPr id="904" name="Google Shape;904;p6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 name="Google Shape;907;p6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 name="Google Shape;911;p65"/>
          <p:cNvGrpSpPr/>
          <p:nvPr/>
        </p:nvGrpSpPr>
        <p:grpSpPr>
          <a:xfrm>
            <a:off x="7141841" y="2550562"/>
            <a:ext cx="166473" cy="141497"/>
            <a:chOff x="4660325" y="1866850"/>
            <a:chExt cx="68350" cy="58100"/>
          </a:xfrm>
        </p:grpSpPr>
        <p:sp>
          <p:nvSpPr>
            <p:cNvPr id="912" name="Google Shape;912;p6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65"/>
          <p:cNvGrpSpPr/>
          <p:nvPr/>
        </p:nvGrpSpPr>
        <p:grpSpPr>
          <a:xfrm>
            <a:off x="7451186" y="2576286"/>
            <a:ext cx="162515" cy="90049"/>
            <a:chOff x="4791775" y="1877500"/>
            <a:chExt cx="66725" cy="36975"/>
          </a:xfrm>
        </p:grpSpPr>
        <p:sp>
          <p:nvSpPr>
            <p:cNvPr id="915" name="Google Shape;915;p6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65"/>
          <p:cNvGrpSpPr/>
          <p:nvPr/>
        </p:nvGrpSpPr>
        <p:grpSpPr>
          <a:xfrm>
            <a:off x="7772899" y="2576286"/>
            <a:ext cx="144979" cy="90049"/>
            <a:chOff x="4923925" y="1877500"/>
            <a:chExt cx="59525" cy="36975"/>
          </a:xfrm>
        </p:grpSpPr>
        <p:sp>
          <p:nvSpPr>
            <p:cNvPr id="918" name="Google Shape;918;p6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65"/>
          <p:cNvGrpSpPr/>
          <p:nvPr/>
        </p:nvGrpSpPr>
        <p:grpSpPr>
          <a:xfrm>
            <a:off x="8067390" y="2558477"/>
            <a:ext cx="141447" cy="125667"/>
            <a:chOff x="5058450" y="1870100"/>
            <a:chExt cx="58075" cy="51600"/>
          </a:xfrm>
        </p:grpSpPr>
        <p:sp>
          <p:nvSpPr>
            <p:cNvPr id="921" name="Google Shape;921;p6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5"/>
          <p:cNvGrpSpPr/>
          <p:nvPr/>
        </p:nvGrpSpPr>
        <p:grpSpPr>
          <a:xfrm>
            <a:off x="7481905" y="2980885"/>
            <a:ext cx="101077" cy="107645"/>
            <a:chOff x="4811425" y="2065025"/>
            <a:chExt cx="41500" cy="44200"/>
          </a:xfrm>
        </p:grpSpPr>
        <p:sp>
          <p:nvSpPr>
            <p:cNvPr id="924" name="Google Shape;924;p6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65"/>
          <p:cNvGrpSpPr/>
          <p:nvPr/>
        </p:nvGrpSpPr>
        <p:grpSpPr>
          <a:xfrm>
            <a:off x="7774342" y="2981098"/>
            <a:ext cx="120867" cy="107218"/>
            <a:chOff x="4929875" y="2065025"/>
            <a:chExt cx="49625" cy="44025"/>
          </a:xfrm>
        </p:grpSpPr>
        <p:sp>
          <p:nvSpPr>
            <p:cNvPr id="927" name="Google Shape;927;p6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65"/>
          <p:cNvGrpSpPr/>
          <p:nvPr/>
        </p:nvGrpSpPr>
        <p:grpSpPr>
          <a:xfrm>
            <a:off x="8103011" y="2984112"/>
            <a:ext cx="70206" cy="101191"/>
            <a:chOff x="5083925" y="2066350"/>
            <a:chExt cx="28825" cy="41550"/>
          </a:xfrm>
        </p:grpSpPr>
        <p:sp>
          <p:nvSpPr>
            <p:cNvPr id="930" name="Google Shape;930;p6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65"/>
          <p:cNvGrpSpPr/>
          <p:nvPr/>
        </p:nvGrpSpPr>
        <p:grpSpPr>
          <a:xfrm>
            <a:off x="7134565" y="2999759"/>
            <a:ext cx="181026" cy="69896"/>
            <a:chOff x="4659775" y="2072775"/>
            <a:chExt cx="74325" cy="28700"/>
          </a:xfrm>
        </p:grpSpPr>
        <p:sp>
          <p:nvSpPr>
            <p:cNvPr id="933" name="Google Shape;933;p6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5"/>
          <p:cNvGrpSpPr/>
          <p:nvPr/>
        </p:nvGrpSpPr>
        <p:grpSpPr>
          <a:xfrm>
            <a:off x="8054421" y="2790324"/>
            <a:ext cx="167387" cy="89197"/>
            <a:chOff x="4662475" y="1976500"/>
            <a:chExt cx="68725" cy="36625"/>
          </a:xfrm>
        </p:grpSpPr>
        <p:sp>
          <p:nvSpPr>
            <p:cNvPr id="937" name="Google Shape;937;p6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65"/>
          <p:cNvGrpSpPr/>
          <p:nvPr/>
        </p:nvGrpSpPr>
        <p:grpSpPr>
          <a:xfrm>
            <a:off x="7751326" y="2793764"/>
            <a:ext cx="166899" cy="82317"/>
            <a:chOff x="4920150" y="1977875"/>
            <a:chExt cx="68525" cy="33800"/>
          </a:xfrm>
        </p:grpSpPr>
        <p:sp>
          <p:nvSpPr>
            <p:cNvPr id="941" name="Google Shape;941;p6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65"/>
          <p:cNvGrpSpPr/>
          <p:nvPr/>
        </p:nvGrpSpPr>
        <p:grpSpPr>
          <a:xfrm>
            <a:off x="7162483" y="3197682"/>
            <a:ext cx="125190" cy="127859"/>
            <a:chOff x="4676550" y="2160575"/>
            <a:chExt cx="51400" cy="52500"/>
          </a:xfrm>
        </p:grpSpPr>
        <p:sp>
          <p:nvSpPr>
            <p:cNvPr id="945" name="Google Shape;945;p6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65"/>
          <p:cNvGrpSpPr/>
          <p:nvPr/>
        </p:nvGrpSpPr>
        <p:grpSpPr>
          <a:xfrm>
            <a:off x="7459741" y="3204714"/>
            <a:ext cx="145405" cy="113794"/>
            <a:chOff x="4768325" y="2163475"/>
            <a:chExt cx="59700" cy="46725"/>
          </a:xfrm>
        </p:grpSpPr>
        <p:sp>
          <p:nvSpPr>
            <p:cNvPr id="949" name="Google Shape;949;p6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 name="Google Shape;951;p6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 name="Google Shape;957;p65"/>
          <p:cNvGrpSpPr/>
          <p:nvPr/>
        </p:nvGrpSpPr>
        <p:grpSpPr>
          <a:xfrm>
            <a:off x="7476059" y="3459808"/>
            <a:ext cx="112768" cy="106853"/>
            <a:chOff x="4768575" y="2253950"/>
            <a:chExt cx="46300" cy="43875"/>
          </a:xfrm>
        </p:grpSpPr>
        <p:sp>
          <p:nvSpPr>
            <p:cNvPr id="958" name="Google Shape;958;p6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65"/>
          <p:cNvGrpSpPr/>
          <p:nvPr/>
        </p:nvGrpSpPr>
        <p:grpSpPr>
          <a:xfrm>
            <a:off x="7775682" y="3948834"/>
            <a:ext cx="118187" cy="146246"/>
            <a:chOff x="4960900" y="2433225"/>
            <a:chExt cx="48525" cy="60050"/>
          </a:xfrm>
        </p:grpSpPr>
        <p:sp>
          <p:nvSpPr>
            <p:cNvPr id="961" name="Google Shape;961;p6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65"/>
          <p:cNvGrpSpPr/>
          <p:nvPr/>
        </p:nvGrpSpPr>
        <p:grpSpPr>
          <a:xfrm>
            <a:off x="7464247" y="4212895"/>
            <a:ext cx="136394" cy="143810"/>
            <a:chOff x="4854075" y="2527625"/>
            <a:chExt cx="56000" cy="59050"/>
          </a:xfrm>
        </p:grpSpPr>
        <p:sp>
          <p:nvSpPr>
            <p:cNvPr id="964" name="Google Shape;964;p6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6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 name="Google Shape;969;p65"/>
          <p:cNvGrpSpPr/>
          <p:nvPr/>
        </p:nvGrpSpPr>
        <p:grpSpPr>
          <a:xfrm>
            <a:off x="8088458" y="3676639"/>
            <a:ext cx="99312" cy="160797"/>
            <a:chOff x="5059700" y="2334775"/>
            <a:chExt cx="40775" cy="66025"/>
          </a:xfrm>
        </p:grpSpPr>
        <p:sp>
          <p:nvSpPr>
            <p:cNvPr id="970" name="Google Shape;970;p6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65"/>
          <p:cNvGrpSpPr/>
          <p:nvPr/>
        </p:nvGrpSpPr>
        <p:grpSpPr>
          <a:xfrm>
            <a:off x="8045622" y="3941771"/>
            <a:ext cx="184984" cy="160371"/>
            <a:chOff x="5037700" y="2430325"/>
            <a:chExt cx="75950" cy="65850"/>
          </a:xfrm>
        </p:grpSpPr>
        <p:sp>
          <p:nvSpPr>
            <p:cNvPr id="980" name="Google Shape;980;p6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65"/>
          <p:cNvGrpSpPr/>
          <p:nvPr/>
        </p:nvGrpSpPr>
        <p:grpSpPr>
          <a:xfrm>
            <a:off x="7465128" y="3708223"/>
            <a:ext cx="173014" cy="97629"/>
            <a:chOff x="4756975" y="2341800"/>
            <a:chExt cx="91975" cy="51925"/>
          </a:xfrm>
        </p:grpSpPr>
        <p:sp>
          <p:nvSpPr>
            <p:cNvPr id="983" name="Google Shape;983;p6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5"/>
          <p:cNvGrpSpPr/>
          <p:nvPr/>
        </p:nvGrpSpPr>
        <p:grpSpPr>
          <a:xfrm>
            <a:off x="7732065" y="4196920"/>
            <a:ext cx="212497" cy="175761"/>
            <a:chOff x="4943575" y="2516350"/>
            <a:chExt cx="98675" cy="81700"/>
          </a:xfrm>
        </p:grpSpPr>
        <p:sp>
          <p:nvSpPr>
            <p:cNvPr id="1004" name="Google Shape;1004;p6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 name="Google Shape;1082;p6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grpSp>
        <p:nvGrpSpPr>
          <p:cNvPr id="1090" name="Google Shape;1090;p66"/>
          <p:cNvGrpSpPr/>
          <p:nvPr/>
        </p:nvGrpSpPr>
        <p:grpSpPr>
          <a:xfrm>
            <a:off x="3642951" y="1176740"/>
            <a:ext cx="2078182" cy="1366558"/>
            <a:chOff x="235800" y="830650"/>
            <a:chExt cx="6978450" cy="4588844"/>
          </a:xfrm>
        </p:grpSpPr>
        <p:sp>
          <p:nvSpPr>
            <p:cNvPr id="1091" name="Google Shape;1091;p6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66"/>
          <p:cNvGrpSpPr/>
          <p:nvPr/>
        </p:nvGrpSpPr>
        <p:grpSpPr>
          <a:xfrm>
            <a:off x="738454" y="3007842"/>
            <a:ext cx="2622876" cy="1333540"/>
            <a:chOff x="238125" y="1038125"/>
            <a:chExt cx="7146800" cy="3633625"/>
          </a:xfrm>
        </p:grpSpPr>
        <p:sp>
          <p:nvSpPr>
            <p:cNvPr id="1098" name="Google Shape;1098;p6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0" name="Google Shape;2670;p66"/>
          <p:cNvGrpSpPr/>
          <p:nvPr/>
        </p:nvGrpSpPr>
        <p:grpSpPr>
          <a:xfrm>
            <a:off x="5961311" y="1231136"/>
            <a:ext cx="2435960" cy="1297725"/>
            <a:chOff x="233350" y="949250"/>
            <a:chExt cx="7137300" cy="3802300"/>
          </a:xfrm>
        </p:grpSpPr>
        <p:sp>
          <p:nvSpPr>
            <p:cNvPr id="2671" name="Google Shape;2671;p6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2" name="Google Shape;2722;p66"/>
          <p:cNvGrpSpPr/>
          <p:nvPr/>
        </p:nvGrpSpPr>
        <p:grpSpPr>
          <a:xfrm>
            <a:off x="7714435" y="3194726"/>
            <a:ext cx="104231" cy="320340"/>
            <a:chOff x="7564426" y="3224343"/>
            <a:chExt cx="119985" cy="368801"/>
          </a:xfrm>
        </p:grpSpPr>
        <p:sp>
          <p:nvSpPr>
            <p:cNvPr id="2723" name="Google Shape;2723;p6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 name="Google Shape;2725;p66"/>
          <p:cNvGrpSpPr/>
          <p:nvPr/>
        </p:nvGrpSpPr>
        <p:grpSpPr>
          <a:xfrm>
            <a:off x="7413923" y="3188827"/>
            <a:ext cx="189489" cy="332132"/>
            <a:chOff x="8370831" y="3202002"/>
            <a:chExt cx="218129" cy="382376"/>
          </a:xfrm>
        </p:grpSpPr>
        <p:sp>
          <p:nvSpPr>
            <p:cNvPr id="2726" name="Google Shape;2726;p6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66"/>
          <p:cNvGrpSpPr/>
          <p:nvPr/>
        </p:nvGrpSpPr>
        <p:grpSpPr>
          <a:xfrm>
            <a:off x="8137312" y="3599959"/>
            <a:ext cx="309429" cy="267000"/>
            <a:chOff x="6742064" y="3750480"/>
            <a:chExt cx="399315" cy="344560"/>
          </a:xfrm>
        </p:grpSpPr>
        <p:sp>
          <p:nvSpPr>
            <p:cNvPr id="2729" name="Google Shape;2729;p6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6"/>
          <p:cNvGrpSpPr/>
          <p:nvPr/>
        </p:nvGrpSpPr>
        <p:grpSpPr>
          <a:xfrm>
            <a:off x="7676331" y="3951006"/>
            <a:ext cx="180437" cy="281608"/>
            <a:chOff x="7248525" y="3739696"/>
            <a:chExt cx="230531" cy="359790"/>
          </a:xfrm>
        </p:grpSpPr>
        <p:sp>
          <p:nvSpPr>
            <p:cNvPr id="2732" name="Google Shape;2732;p6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66"/>
          <p:cNvGrpSpPr/>
          <p:nvPr/>
        </p:nvGrpSpPr>
        <p:grpSpPr>
          <a:xfrm>
            <a:off x="7922251" y="3594231"/>
            <a:ext cx="162896" cy="278710"/>
            <a:chOff x="7601242" y="3729267"/>
            <a:chExt cx="222566" cy="380803"/>
          </a:xfrm>
        </p:grpSpPr>
        <p:sp>
          <p:nvSpPr>
            <p:cNvPr id="2735" name="Google Shape;2735;p6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7" name="Google Shape;2737;p66"/>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8" name="Google Shape;2738;p66"/>
          <p:cNvGrpSpPr/>
          <p:nvPr/>
        </p:nvGrpSpPr>
        <p:grpSpPr>
          <a:xfrm>
            <a:off x="7411896" y="3595371"/>
            <a:ext cx="193543" cy="275990"/>
            <a:chOff x="8304647" y="3738687"/>
            <a:chExt cx="225076" cy="320956"/>
          </a:xfrm>
        </p:grpSpPr>
        <p:sp>
          <p:nvSpPr>
            <p:cNvPr id="2739" name="Google Shape;2739;p6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66"/>
          <p:cNvGrpSpPr/>
          <p:nvPr/>
        </p:nvGrpSpPr>
        <p:grpSpPr>
          <a:xfrm>
            <a:off x="7684389" y="3595371"/>
            <a:ext cx="178492" cy="275990"/>
            <a:chOff x="8615101" y="3738687"/>
            <a:chExt cx="207573" cy="320956"/>
          </a:xfrm>
        </p:grpSpPr>
        <p:sp>
          <p:nvSpPr>
            <p:cNvPr id="2743" name="Google Shape;2743;p6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6" name="Google Shape;2746;p66"/>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7" name="Google Shape;2747;p66"/>
          <p:cNvGrpSpPr/>
          <p:nvPr/>
        </p:nvGrpSpPr>
        <p:grpSpPr>
          <a:xfrm>
            <a:off x="7909920" y="3998032"/>
            <a:ext cx="187557" cy="187557"/>
            <a:chOff x="8565775" y="671075"/>
            <a:chExt cx="441000" cy="441000"/>
          </a:xfrm>
        </p:grpSpPr>
        <p:sp>
          <p:nvSpPr>
            <p:cNvPr id="2748" name="Google Shape;2748;p6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0" name="Google Shape;2750;p66"/>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6"/>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2" name="Google Shape;2752;p66"/>
          <p:cNvGrpSpPr/>
          <p:nvPr/>
        </p:nvGrpSpPr>
        <p:grpSpPr>
          <a:xfrm>
            <a:off x="6064392" y="3070557"/>
            <a:ext cx="587865" cy="517731"/>
            <a:chOff x="6000718" y="3070557"/>
            <a:chExt cx="587865" cy="517731"/>
          </a:xfrm>
        </p:grpSpPr>
        <p:sp>
          <p:nvSpPr>
            <p:cNvPr id="2753" name="Google Shape;2753;p6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66"/>
          <p:cNvGrpSpPr/>
          <p:nvPr/>
        </p:nvGrpSpPr>
        <p:grpSpPr>
          <a:xfrm>
            <a:off x="6079197" y="3714217"/>
            <a:ext cx="557665" cy="516387"/>
            <a:chOff x="6015523" y="3714217"/>
            <a:chExt cx="557665" cy="516387"/>
          </a:xfrm>
        </p:grpSpPr>
        <p:grpSp>
          <p:nvGrpSpPr>
            <p:cNvPr id="2764" name="Google Shape;2764;p66"/>
            <p:cNvGrpSpPr/>
            <p:nvPr/>
          </p:nvGrpSpPr>
          <p:grpSpPr>
            <a:xfrm>
              <a:off x="6036094" y="3716980"/>
              <a:ext cx="529822" cy="510480"/>
              <a:chOff x="3148311" y="-545634"/>
              <a:chExt cx="1006118" cy="969572"/>
            </a:xfrm>
          </p:grpSpPr>
          <p:sp>
            <p:nvSpPr>
              <p:cNvPr id="2765" name="Google Shape;2765;p6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5" name="Google Shape;2775;p6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6" name="Google Shape;2776;p66"/>
          <p:cNvGrpSpPr/>
          <p:nvPr/>
        </p:nvGrpSpPr>
        <p:grpSpPr>
          <a:xfrm>
            <a:off x="6707979" y="3073628"/>
            <a:ext cx="576302" cy="511871"/>
            <a:chOff x="6644304" y="3073628"/>
            <a:chExt cx="576302" cy="511871"/>
          </a:xfrm>
        </p:grpSpPr>
        <p:grpSp>
          <p:nvGrpSpPr>
            <p:cNvPr id="2777" name="Google Shape;2777;p66"/>
            <p:cNvGrpSpPr/>
            <p:nvPr/>
          </p:nvGrpSpPr>
          <p:grpSpPr>
            <a:xfrm>
              <a:off x="6712169" y="3073651"/>
              <a:ext cx="481611" cy="506713"/>
              <a:chOff x="1833536" y="-546641"/>
              <a:chExt cx="914567" cy="962419"/>
            </a:xfrm>
          </p:grpSpPr>
          <p:grpSp>
            <p:nvGrpSpPr>
              <p:cNvPr id="2778" name="Google Shape;2778;p66"/>
              <p:cNvGrpSpPr/>
              <p:nvPr/>
            </p:nvGrpSpPr>
            <p:grpSpPr>
              <a:xfrm>
                <a:off x="1833536" y="-524249"/>
                <a:ext cx="914567" cy="940027"/>
                <a:chOff x="1833536" y="-524249"/>
                <a:chExt cx="914567" cy="940027"/>
              </a:xfrm>
            </p:grpSpPr>
            <p:sp>
              <p:nvSpPr>
                <p:cNvPr id="2779" name="Google Shape;2779;p6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4" name="Google Shape;2784;p6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8" name="Google Shape;2788;p6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 name="Google Shape;2789;p66"/>
          <p:cNvGrpSpPr/>
          <p:nvPr/>
        </p:nvGrpSpPr>
        <p:grpSpPr>
          <a:xfrm>
            <a:off x="6715725" y="3714143"/>
            <a:ext cx="560636" cy="516497"/>
            <a:chOff x="6652051" y="3714143"/>
            <a:chExt cx="560636" cy="516497"/>
          </a:xfrm>
        </p:grpSpPr>
        <p:grpSp>
          <p:nvGrpSpPr>
            <p:cNvPr id="2790" name="Google Shape;2790;p66"/>
            <p:cNvGrpSpPr/>
            <p:nvPr/>
          </p:nvGrpSpPr>
          <p:grpSpPr>
            <a:xfrm>
              <a:off x="6669657" y="3716715"/>
              <a:ext cx="466768" cy="464314"/>
              <a:chOff x="3139766" y="765669"/>
              <a:chExt cx="886380" cy="881888"/>
            </a:xfrm>
          </p:grpSpPr>
          <p:grpSp>
            <p:nvGrpSpPr>
              <p:cNvPr id="2791" name="Google Shape;2791;p66"/>
              <p:cNvGrpSpPr/>
              <p:nvPr/>
            </p:nvGrpSpPr>
            <p:grpSpPr>
              <a:xfrm>
                <a:off x="3139766" y="765669"/>
                <a:ext cx="886380" cy="881888"/>
                <a:chOff x="3139766" y="765669"/>
                <a:chExt cx="886380" cy="881888"/>
              </a:xfrm>
            </p:grpSpPr>
            <p:sp>
              <p:nvSpPr>
                <p:cNvPr id="2792" name="Google Shape;2792;p6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1" name="Google Shape;2801;p6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5" name="Google Shape;2805;p6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6" name="Google Shape;2806;p66"/>
          <p:cNvGrpSpPr/>
          <p:nvPr/>
        </p:nvGrpSpPr>
        <p:grpSpPr>
          <a:xfrm>
            <a:off x="625184" y="1201451"/>
            <a:ext cx="2665073" cy="1317140"/>
            <a:chOff x="793334" y="1192826"/>
            <a:chExt cx="2665073" cy="1317140"/>
          </a:xfrm>
        </p:grpSpPr>
        <p:sp>
          <p:nvSpPr>
            <p:cNvPr id="2807" name="Google Shape;2807;p6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66"/>
          <p:cNvGrpSpPr/>
          <p:nvPr/>
        </p:nvGrpSpPr>
        <p:grpSpPr>
          <a:xfrm>
            <a:off x="3597785" y="3065882"/>
            <a:ext cx="2241344" cy="1330656"/>
            <a:chOff x="3597785" y="3065882"/>
            <a:chExt cx="2241344" cy="1330656"/>
          </a:xfrm>
        </p:grpSpPr>
        <p:grpSp>
          <p:nvGrpSpPr>
            <p:cNvPr id="6775" name="Google Shape;6775;p66"/>
            <p:cNvGrpSpPr/>
            <p:nvPr/>
          </p:nvGrpSpPr>
          <p:grpSpPr>
            <a:xfrm>
              <a:off x="5296908" y="3937355"/>
              <a:ext cx="143198" cy="32380"/>
              <a:chOff x="5296908" y="3937355"/>
              <a:chExt cx="143198" cy="32380"/>
            </a:xfrm>
          </p:grpSpPr>
          <p:sp>
            <p:nvSpPr>
              <p:cNvPr id="6776" name="Google Shape;6776;p6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7" name="Google Shape;6777;p66"/>
              <p:cNvGrpSpPr/>
              <p:nvPr/>
            </p:nvGrpSpPr>
            <p:grpSpPr>
              <a:xfrm>
                <a:off x="5402331" y="3937355"/>
                <a:ext cx="37776" cy="32380"/>
                <a:chOff x="5402331" y="3937355"/>
                <a:chExt cx="37776" cy="32380"/>
              </a:xfrm>
            </p:grpSpPr>
            <p:sp>
              <p:nvSpPr>
                <p:cNvPr id="6778" name="Google Shape;6778;p6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66"/>
              <p:cNvGrpSpPr/>
              <p:nvPr/>
            </p:nvGrpSpPr>
            <p:grpSpPr>
              <a:xfrm>
                <a:off x="5296908" y="3937355"/>
                <a:ext cx="37783" cy="32380"/>
                <a:chOff x="5296908" y="3937355"/>
                <a:chExt cx="37783" cy="32380"/>
              </a:xfrm>
            </p:grpSpPr>
            <p:sp>
              <p:nvSpPr>
                <p:cNvPr id="6781" name="Google Shape;6781;p6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83" name="Google Shape;6783;p66"/>
            <p:cNvGrpSpPr/>
            <p:nvPr/>
          </p:nvGrpSpPr>
          <p:grpSpPr>
            <a:xfrm>
              <a:off x="4724163" y="3119631"/>
              <a:ext cx="120838" cy="84218"/>
              <a:chOff x="4724163" y="3119631"/>
              <a:chExt cx="120838" cy="84218"/>
            </a:xfrm>
          </p:grpSpPr>
          <p:grpSp>
            <p:nvGrpSpPr>
              <p:cNvPr id="6784" name="Google Shape;6784;p66"/>
              <p:cNvGrpSpPr/>
              <p:nvPr/>
            </p:nvGrpSpPr>
            <p:grpSpPr>
              <a:xfrm>
                <a:off x="4746712" y="3132773"/>
                <a:ext cx="86869" cy="56424"/>
                <a:chOff x="4746712" y="3132773"/>
                <a:chExt cx="86869" cy="56424"/>
              </a:xfrm>
            </p:grpSpPr>
            <p:sp>
              <p:nvSpPr>
                <p:cNvPr id="6785" name="Google Shape;6785;p6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6"/>
              <p:cNvGrpSpPr/>
              <p:nvPr/>
            </p:nvGrpSpPr>
            <p:grpSpPr>
              <a:xfrm>
                <a:off x="4773634" y="3143336"/>
                <a:ext cx="37776" cy="32451"/>
                <a:chOff x="4773634" y="3143336"/>
                <a:chExt cx="37776" cy="32451"/>
              </a:xfrm>
            </p:grpSpPr>
            <p:sp>
              <p:nvSpPr>
                <p:cNvPr id="6788" name="Google Shape;6788;p6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66"/>
              <p:cNvGrpSpPr/>
              <p:nvPr/>
            </p:nvGrpSpPr>
            <p:grpSpPr>
              <a:xfrm>
                <a:off x="4724163" y="3131248"/>
                <a:ext cx="37776" cy="32459"/>
                <a:chOff x="4724163" y="3131248"/>
                <a:chExt cx="37776" cy="32459"/>
              </a:xfrm>
            </p:grpSpPr>
            <p:sp>
              <p:nvSpPr>
                <p:cNvPr id="6791" name="Google Shape;6791;p6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66"/>
              <p:cNvGrpSpPr/>
              <p:nvPr/>
            </p:nvGrpSpPr>
            <p:grpSpPr>
              <a:xfrm>
                <a:off x="4755081" y="3176054"/>
                <a:ext cx="32357" cy="27795"/>
                <a:chOff x="4755081" y="3176054"/>
                <a:chExt cx="32357" cy="27795"/>
              </a:xfrm>
            </p:grpSpPr>
            <p:sp>
              <p:nvSpPr>
                <p:cNvPr id="6794" name="Google Shape;6794;p6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66"/>
              <p:cNvGrpSpPr/>
              <p:nvPr/>
            </p:nvGrpSpPr>
            <p:grpSpPr>
              <a:xfrm>
                <a:off x="4812550" y="3119631"/>
                <a:ext cx="32451" cy="27803"/>
                <a:chOff x="4812550" y="3119631"/>
                <a:chExt cx="32451" cy="27803"/>
              </a:xfrm>
            </p:grpSpPr>
            <p:sp>
              <p:nvSpPr>
                <p:cNvPr id="6797" name="Google Shape;6797;p6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9" name="Google Shape;6799;p66"/>
            <p:cNvGrpSpPr/>
            <p:nvPr/>
          </p:nvGrpSpPr>
          <p:grpSpPr>
            <a:xfrm>
              <a:off x="5382826" y="4027197"/>
              <a:ext cx="268967" cy="250422"/>
              <a:chOff x="5382826" y="4027197"/>
              <a:chExt cx="268967" cy="250422"/>
            </a:xfrm>
          </p:grpSpPr>
          <p:grpSp>
            <p:nvGrpSpPr>
              <p:cNvPr id="6800" name="Google Shape;6800;p66"/>
              <p:cNvGrpSpPr/>
              <p:nvPr/>
            </p:nvGrpSpPr>
            <p:grpSpPr>
              <a:xfrm>
                <a:off x="5405280" y="4042510"/>
                <a:ext cx="237570" cy="218647"/>
                <a:chOff x="5405280" y="4042510"/>
                <a:chExt cx="237570" cy="218647"/>
              </a:xfrm>
            </p:grpSpPr>
            <p:sp>
              <p:nvSpPr>
                <p:cNvPr id="6801" name="Google Shape;6801;p6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66"/>
              <p:cNvGrpSpPr/>
              <p:nvPr/>
            </p:nvGrpSpPr>
            <p:grpSpPr>
              <a:xfrm>
                <a:off x="5382826" y="4125549"/>
                <a:ext cx="37776" cy="32380"/>
                <a:chOff x="5382826" y="4125549"/>
                <a:chExt cx="37776" cy="32380"/>
              </a:xfrm>
            </p:grpSpPr>
            <p:sp>
              <p:nvSpPr>
                <p:cNvPr id="6808" name="Google Shape;6808;p6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66"/>
              <p:cNvGrpSpPr/>
              <p:nvPr/>
            </p:nvGrpSpPr>
            <p:grpSpPr>
              <a:xfrm>
                <a:off x="5475680" y="4195587"/>
                <a:ext cx="37783" cy="32364"/>
                <a:chOff x="5475680" y="4195587"/>
                <a:chExt cx="37783" cy="32364"/>
              </a:xfrm>
            </p:grpSpPr>
            <p:sp>
              <p:nvSpPr>
                <p:cNvPr id="6811" name="Google Shape;6811;p6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6"/>
              <p:cNvGrpSpPr/>
              <p:nvPr/>
            </p:nvGrpSpPr>
            <p:grpSpPr>
              <a:xfrm>
                <a:off x="5532575" y="4027197"/>
                <a:ext cx="33308" cy="32262"/>
                <a:chOff x="5532575" y="4027197"/>
                <a:chExt cx="33308" cy="32262"/>
              </a:xfrm>
            </p:grpSpPr>
            <p:sp>
              <p:nvSpPr>
                <p:cNvPr id="6814" name="Google Shape;6814;p6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6"/>
              <p:cNvGrpSpPr/>
              <p:nvPr/>
            </p:nvGrpSpPr>
            <p:grpSpPr>
              <a:xfrm>
                <a:off x="5590706" y="4245348"/>
                <a:ext cx="33497" cy="32270"/>
                <a:chOff x="5590706" y="4245348"/>
                <a:chExt cx="33497" cy="32270"/>
              </a:xfrm>
            </p:grpSpPr>
            <p:sp>
              <p:nvSpPr>
                <p:cNvPr id="6817" name="Google Shape;6817;p6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66"/>
              <p:cNvGrpSpPr/>
              <p:nvPr/>
            </p:nvGrpSpPr>
            <p:grpSpPr>
              <a:xfrm>
                <a:off x="5618681" y="4109677"/>
                <a:ext cx="33112" cy="32357"/>
                <a:chOff x="5618681" y="4109677"/>
                <a:chExt cx="33112" cy="32357"/>
              </a:xfrm>
            </p:grpSpPr>
            <p:sp>
              <p:nvSpPr>
                <p:cNvPr id="6820" name="Google Shape;6820;p6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66"/>
              <p:cNvGrpSpPr/>
              <p:nvPr/>
            </p:nvGrpSpPr>
            <p:grpSpPr>
              <a:xfrm>
                <a:off x="5479298" y="4128262"/>
                <a:ext cx="31405" cy="26906"/>
                <a:chOff x="5479298" y="4128262"/>
                <a:chExt cx="31405" cy="26906"/>
              </a:xfrm>
            </p:grpSpPr>
            <p:sp>
              <p:nvSpPr>
                <p:cNvPr id="6823" name="Google Shape;6823;p6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6"/>
              <p:cNvGrpSpPr/>
              <p:nvPr/>
            </p:nvGrpSpPr>
            <p:grpSpPr>
              <a:xfrm>
                <a:off x="5582903" y="4180116"/>
                <a:ext cx="31499" cy="26898"/>
                <a:chOff x="5582903" y="4180116"/>
                <a:chExt cx="31499" cy="26898"/>
              </a:xfrm>
            </p:grpSpPr>
            <p:sp>
              <p:nvSpPr>
                <p:cNvPr id="6826" name="Google Shape;6826;p6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8" name="Google Shape;6828;p66"/>
            <p:cNvGrpSpPr/>
            <p:nvPr/>
          </p:nvGrpSpPr>
          <p:grpSpPr>
            <a:xfrm>
              <a:off x="3977681" y="3230323"/>
              <a:ext cx="94584" cy="84085"/>
              <a:chOff x="3977681" y="3230323"/>
              <a:chExt cx="94584" cy="84085"/>
            </a:xfrm>
          </p:grpSpPr>
          <p:grpSp>
            <p:nvGrpSpPr>
              <p:cNvPr id="6829" name="Google Shape;6829;p66"/>
              <p:cNvGrpSpPr/>
              <p:nvPr/>
            </p:nvGrpSpPr>
            <p:grpSpPr>
              <a:xfrm>
                <a:off x="4000135" y="3243041"/>
                <a:ext cx="59570" cy="57186"/>
                <a:chOff x="4000135" y="3243041"/>
                <a:chExt cx="59570" cy="57186"/>
              </a:xfrm>
            </p:grpSpPr>
            <p:sp>
              <p:nvSpPr>
                <p:cNvPr id="6830" name="Google Shape;6830;p6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66"/>
              <p:cNvGrpSpPr/>
              <p:nvPr/>
            </p:nvGrpSpPr>
            <p:grpSpPr>
              <a:xfrm>
                <a:off x="3977681" y="3245872"/>
                <a:ext cx="37783" cy="32380"/>
                <a:chOff x="3977681" y="3245872"/>
                <a:chExt cx="37783" cy="32380"/>
              </a:xfrm>
            </p:grpSpPr>
            <p:sp>
              <p:nvSpPr>
                <p:cNvPr id="6834" name="Google Shape;6834;p6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66"/>
              <p:cNvGrpSpPr/>
              <p:nvPr/>
            </p:nvGrpSpPr>
            <p:grpSpPr>
              <a:xfrm>
                <a:off x="4040860" y="3262672"/>
                <a:ext cx="31405" cy="27001"/>
                <a:chOff x="4040860" y="3262672"/>
                <a:chExt cx="31405" cy="27001"/>
              </a:xfrm>
            </p:grpSpPr>
            <p:sp>
              <p:nvSpPr>
                <p:cNvPr id="6837" name="Google Shape;6837;p6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66"/>
              <p:cNvGrpSpPr/>
              <p:nvPr/>
            </p:nvGrpSpPr>
            <p:grpSpPr>
              <a:xfrm>
                <a:off x="4021072" y="3230323"/>
                <a:ext cx="31397" cy="26906"/>
                <a:chOff x="4021072" y="3230323"/>
                <a:chExt cx="31397" cy="26906"/>
              </a:xfrm>
            </p:grpSpPr>
            <p:sp>
              <p:nvSpPr>
                <p:cNvPr id="6840" name="Google Shape;6840;p6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6"/>
              <p:cNvGrpSpPr/>
              <p:nvPr/>
            </p:nvGrpSpPr>
            <p:grpSpPr>
              <a:xfrm>
                <a:off x="4001472" y="3287462"/>
                <a:ext cx="31499" cy="26945"/>
                <a:chOff x="4001472" y="3287462"/>
                <a:chExt cx="31499" cy="26945"/>
              </a:xfrm>
            </p:grpSpPr>
            <p:sp>
              <p:nvSpPr>
                <p:cNvPr id="6843" name="Google Shape;6843;p6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5" name="Google Shape;6845;p66"/>
            <p:cNvGrpSpPr/>
            <p:nvPr/>
          </p:nvGrpSpPr>
          <p:grpSpPr>
            <a:xfrm>
              <a:off x="4084715" y="3258865"/>
              <a:ext cx="184961" cy="137268"/>
              <a:chOff x="4084715" y="3258865"/>
              <a:chExt cx="184961" cy="137268"/>
            </a:xfrm>
          </p:grpSpPr>
          <p:grpSp>
            <p:nvGrpSpPr>
              <p:cNvPr id="6846" name="Google Shape;6846;p66"/>
              <p:cNvGrpSpPr/>
              <p:nvPr/>
            </p:nvGrpSpPr>
            <p:grpSpPr>
              <a:xfrm>
                <a:off x="4107453" y="3271583"/>
                <a:ext cx="153470" cy="110275"/>
                <a:chOff x="4107453" y="3271583"/>
                <a:chExt cx="153470" cy="110275"/>
              </a:xfrm>
            </p:grpSpPr>
            <p:sp>
              <p:nvSpPr>
                <p:cNvPr id="6847" name="Google Shape;6847;p6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66"/>
              <p:cNvGrpSpPr/>
              <p:nvPr/>
            </p:nvGrpSpPr>
            <p:grpSpPr>
              <a:xfrm>
                <a:off x="4136947" y="3258865"/>
                <a:ext cx="31499" cy="27001"/>
                <a:chOff x="4136947" y="3258865"/>
                <a:chExt cx="31499" cy="27001"/>
              </a:xfrm>
            </p:grpSpPr>
            <p:sp>
              <p:nvSpPr>
                <p:cNvPr id="6852" name="Google Shape;6852;p6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6"/>
              <p:cNvGrpSpPr/>
              <p:nvPr/>
            </p:nvGrpSpPr>
            <p:grpSpPr>
              <a:xfrm>
                <a:off x="4084715" y="3266478"/>
                <a:ext cx="31468" cy="26898"/>
                <a:chOff x="4084715" y="3266478"/>
                <a:chExt cx="31468" cy="26898"/>
              </a:xfrm>
            </p:grpSpPr>
            <p:sp>
              <p:nvSpPr>
                <p:cNvPr id="6855" name="Google Shape;6855;p6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66"/>
              <p:cNvGrpSpPr/>
              <p:nvPr/>
            </p:nvGrpSpPr>
            <p:grpSpPr>
              <a:xfrm>
                <a:off x="4159213" y="3279849"/>
                <a:ext cx="31405" cy="26945"/>
                <a:chOff x="4159213" y="3279849"/>
                <a:chExt cx="31405" cy="26945"/>
              </a:xfrm>
            </p:grpSpPr>
            <p:sp>
              <p:nvSpPr>
                <p:cNvPr id="6858" name="Google Shape;6858;p6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66"/>
              <p:cNvGrpSpPr/>
              <p:nvPr/>
            </p:nvGrpSpPr>
            <p:grpSpPr>
              <a:xfrm>
                <a:off x="4201550" y="3266502"/>
                <a:ext cx="31405" cy="26883"/>
                <a:chOff x="4201550" y="3266502"/>
                <a:chExt cx="31405" cy="26883"/>
              </a:xfrm>
            </p:grpSpPr>
            <p:sp>
              <p:nvSpPr>
                <p:cNvPr id="6861" name="Google Shape;6861;p6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66"/>
              <p:cNvGrpSpPr/>
              <p:nvPr/>
            </p:nvGrpSpPr>
            <p:grpSpPr>
              <a:xfrm>
                <a:off x="4201550" y="3338278"/>
                <a:ext cx="31405" cy="26930"/>
                <a:chOff x="4201550" y="3338278"/>
                <a:chExt cx="31405" cy="26930"/>
              </a:xfrm>
            </p:grpSpPr>
            <p:sp>
              <p:nvSpPr>
                <p:cNvPr id="6864" name="Google Shape;6864;p6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6" name="Google Shape;6866;p66"/>
              <p:cNvGrpSpPr/>
              <p:nvPr/>
            </p:nvGrpSpPr>
            <p:grpSpPr>
              <a:xfrm>
                <a:off x="4238272" y="3369132"/>
                <a:ext cx="31405" cy="27001"/>
                <a:chOff x="4238272" y="3369132"/>
                <a:chExt cx="31405" cy="27001"/>
              </a:xfrm>
            </p:grpSpPr>
            <p:sp>
              <p:nvSpPr>
                <p:cNvPr id="6867" name="Google Shape;6867;p6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9" name="Google Shape;6869;p66"/>
            <p:cNvGrpSpPr/>
            <p:nvPr/>
          </p:nvGrpSpPr>
          <p:grpSpPr>
            <a:xfrm>
              <a:off x="4068639" y="3200169"/>
              <a:ext cx="77643" cy="37272"/>
              <a:chOff x="4068639" y="3200169"/>
              <a:chExt cx="77643" cy="37272"/>
            </a:xfrm>
          </p:grpSpPr>
          <p:sp>
            <p:nvSpPr>
              <p:cNvPr id="6870" name="Google Shape;6870;p6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1" name="Google Shape;6871;p66"/>
              <p:cNvGrpSpPr/>
              <p:nvPr/>
            </p:nvGrpSpPr>
            <p:grpSpPr>
              <a:xfrm>
                <a:off x="4114878" y="3200169"/>
                <a:ext cx="31405" cy="26993"/>
                <a:chOff x="4114878" y="3200169"/>
                <a:chExt cx="31405" cy="26993"/>
              </a:xfrm>
            </p:grpSpPr>
            <p:sp>
              <p:nvSpPr>
                <p:cNvPr id="6872" name="Google Shape;6872;p6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66"/>
              <p:cNvGrpSpPr/>
              <p:nvPr/>
            </p:nvGrpSpPr>
            <p:grpSpPr>
              <a:xfrm>
                <a:off x="4068639" y="3210535"/>
                <a:ext cx="31499" cy="26906"/>
                <a:chOff x="4068639" y="3210535"/>
                <a:chExt cx="31499" cy="26906"/>
              </a:xfrm>
            </p:grpSpPr>
            <p:sp>
              <p:nvSpPr>
                <p:cNvPr id="6875" name="Google Shape;6875;p6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7" name="Google Shape;6877;p66"/>
            <p:cNvGrpSpPr/>
            <p:nvPr/>
          </p:nvGrpSpPr>
          <p:grpSpPr>
            <a:xfrm>
              <a:off x="3869702" y="3066935"/>
              <a:ext cx="382664" cy="190294"/>
              <a:chOff x="3869702" y="3066935"/>
              <a:chExt cx="382664" cy="190294"/>
            </a:xfrm>
          </p:grpSpPr>
          <p:grpSp>
            <p:nvGrpSpPr>
              <p:cNvPr id="6878" name="Google Shape;6878;p66"/>
              <p:cNvGrpSpPr/>
              <p:nvPr/>
            </p:nvGrpSpPr>
            <p:grpSpPr>
              <a:xfrm>
                <a:off x="3888633" y="3082351"/>
                <a:ext cx="351172" cy="160698"/>
                <a:chOff x="3888633" y="3082351"/>
                <a:chExt cx="351172" cy="160698"/>
              </a:xfrm>
            </p:grpSpPr>
            <p:sp>
              <p:nvSpPr>
                <p:cNvPr id="6879" name="Google Shape;6879;p6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66"/>
              <p:cNvGrpSpPr/>
              <p:nvPr/>
            </p:nvGrpSpPr>
            <p:grpSpPr>
              <a:xfrm>
                <a:off x="4143703" y="3066935"/>
                <a:ext cx="37783" cy="32357"/>
                <a:chOff x="4143703" y="3066935"/>
                <a:chExt cx="37783" cy="32357"/>
              </a:xfrm>
            </p:grpSpPr>
            <p:sp>
              <p:nvSpPr>
                <p:cNvPr id="6886" name="Google Shape;6886;p6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6"/>
              <p:cNvGrpSpPr/>
              <p:nvPr/>
            </p:nvGrpSpPr>
            <p:grpSpPr>
              <a:xfrm>
                <a:off x="4044565" y="3103563"/>
                <a:ext cx="37783" cy="32451"/>
                <a:chOff x="4044565" y="3103563"/>
                <a:chExt cx="37783" cy="32451"/>
              </a:xfrm>
            </p:grpSpPr>
            <p:sp>
              <p:nvSpPr>
                <p:cNvPr id="6889" name="Google Shape;6889;p6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6"/>
              <p:cNvGrpSpPr/>
              <p:nvPr/>
            </p:nvGrpSpPr>
            <p:grpSpPr>
              <a:xfrm>
                <a:off x="4017454" y="3188237"/>
                <a:ext cx="37776" cy="32357"/>
                <a:chOff x="4017454" y="3188237"/>
                <a:chExt cx="37776" cy="32357"/>
              </a:xfrm>
            </p:grpSpPr>
            <p:sp>
              <p:nvSpPr>
                <p:cNvPr id="6892" name="Google Shape;6892;p6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66"/>
              <p:cNvGrpSpPr/>
              <p:nvPr/>
            </p:nvGrpSpPr>
            <p:grpSpPr>
              <a:xfrm>
                <a:off x="3921548" y="3157509"/>
                <a:ext cx="37783" cy="32357"/>
                <a:chOff x="3921548" y="3157509"/>
                <a:chExt cx="37783" cy="32357"/>
              </a:xfrm>
            </p:grpSpPr>
            <p:sp>
              <p:nvSpPr>
                <p:cNvPr id="6895" name="Google Shape;6895;p6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66"/>
              <p:cNvGrpSpPr/>
              <p:nvPr/>
            </p:nvGrpSpPr>
            <p:grpSpPr>
              <a:xfrm>
                <a:off x="3939056" y="3211620"/>
                <a:ext cx="37783" cy="32380"/>
                <a:chOff x="3939056" y="3211620"/>
                <a:chExt cx="37783" cy="32380"/>
              </a:xfrm>
            </p:grpSpPr>
            <p:sp>
              <p:nvSpPr>
                <p:cNvPr id="6898" name="Google Shape;6898;p6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6"/>
              <p:cNvGrpSpPr/>
              <p:nvPr/>
            </p:nvGrpSpPr>
            <p:grpSpPr>
              <a:xfrm>
                <a:off x="4176240" y="3136965"/>
                <a:ext cx="31405" cy="26930"/>
                <a:chOff x="4176240" y="3136965"/>
                <a:chExt cx="31405" cy="26930"/>
              </a:xfrm>
            </p:grpSpPr>
            <p:sp>
              <p:nvSpPr>
                <p:cNvPr id="6901" name="Google Shape;6901;p6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66"/>
              <p:cNvGrpSpPr/>
              <p:nvPr/>
            </p:nvGrpSpPr>
            <p:grpSpPr>
              <a:xfrm>
                <a:off x="4133148" y="3152593"/>
                <a:ext cx="31499" cy="27001"/>
                <a:chOff x="4133148" y="3152593"/>
                <a:chExt cx="31499" cy="27001"/>
              </a:xfrm>
            </p:grpSpPr>
            <p:sp>
              <p:nvSpPr>
                <p:cNvPr id="6904" name="Google Shape;6904;p6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6"/>
              <p:cNvGrpSpPr/>
              <p:nvPr/>
            </p:nvGrpSpPr>
            <p:grpSpPr>
              <a:xfrm>
                <a:off x="4220866" y="3073534"/>
                <a:ext cx="31499" cy="26898"/>
                <a:chOff x="4220866" y="3073534"/>
                <a:chExt cx="31499" cy="26898"/>
              </a:xfrm>
            </p:grpSpPr>
            <p:sp>
              <p:nvSpPr>
                <p:cNvPr id="6907" name="Google Shape;6907;p6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6"/>
              <p:cNvGrpSpPr/>
              <p:nvPr/>
            </p:nvGrpSpPr>
            <p:grpSpPr>
              <a:xfrm>
                <a:off x="3869702" y="3230323"/>
                <a:ext cx="31499" cy="26906"/>
                <a:chOff x="3869702" y="3230323"/>
                <a:chExt cx="31499" cy="26906"/>
              </a:xfrm>
            </p:grpSpPr>
            <p:sp>
              <p:nvSpPr>
                <p:cNvPr id="6910" name="Google Shape;6910;p6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2" name="Google Shape;6912;p66"/>
            <p:cNvGrpSpPr/>
            <p:nvPr/>
          </p:nvGrpSpPr>
          <p:grpSpPr>
            <a:xfrm>
              <a:off x="4271383" y="3065882"/>
              <a:ext cx="304556" cy="341663"/>
              <a:chOff x="4271383" y="3065882"/>
              <a:chExt cx="304556" cy="341663"/>
            </a:xfrm>
          </p:grpSpPr>
          <p:grpSp>
            <p:nvGrpSpPr>
              <p:cNvPr id="6913" name="Google Shape;6913;p66"/>
              <p:cNvGrpSpPr/>
              <p:nvPr/>
            </p:nvGrpSpPr>
            <p:grpSpPr>
              <a:xfrm>
                <a:off x="4293838" y="3078639"/>
                <a:ext cx="269353" cy="311973"/>
                <a:chOff x="4293838" y="3078639"/>
                <a:chExt cx="269353" cy="311973"/>
              </a:xfrm>
            </p:grpSpPr>
            <p:sp>
              <p:nvSpPr>
                <p:cNvPr id="6914" name="Google Shape;6914;p6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66"/>
              <p:cNvGrpSpPr/>
              <p:nvPr/>
            </p:nvGrpSpPr>
            <p:grpSpPr>
              <a:xfrm>
                <a:off x="4538164" y="3342061"/>
                <a:ext cx="37776" cy="32380"/>
                <a:chOff x="4538164" y="3342061"/>
                <a:chExt cx="37776" cy="32380"/>
              </a:xfrm>
            </p:grpSpPr>
            <p:sp>
              <p:nvSpPr>
                <p:cNvPr id="6932" name="Google Shape;6932;p6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66"/>
              <p:cNvGrpSpPr/>
              <p:nvPr/>
            </p:nvGrpSpPr>
            <p:grpSpPr>
              <a:xfrm>
                <a:off x="4271383" y="3194742"/>
                <a:ext cx="37783" cy="32420"/>
                <a:chOff x="4271383" y="3194742"/>
                <a:chExt cx="37783" cy="32420"/>
              </a:xfrm>
            </p:grpSpPr>
            <p:sp>
              <p:nvSpPr>
                <p:cNvPr id="6935" name="Google Shape;6935;p6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66"/>
              <p:cNvGrpSpPr/>
              <p:nvPr/>
            </p:nvGrpSpPr>
            <p:grpSpPr>
              <a:xfrm>
                <a:off x="4284416" y="3084058"/>
                <a:ext cx="37783" cy="32357"/>
                <a:chOff x="4284416" y="3084058"/>
                <a:chExt cx="37783" cy="32357"/>
              </a:xfrm>
            </p:grpSpPr>
            <p:sp>
              <p:nvSpPr>
                <p:cNvPr id="6938" name="Google Shape;6938;p6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66"/>
              <p:cNvGrpSpPr/>
              <p:nvPr/>
            </p:nvGrpSpPr>
            <p:grpSpPr>
              <a:xfrm>
                <a:off x="4478697" y="3297561"/>
                <a:ext cx="37776" cy="32451"/>
                <a:chOff x="4478697" y="3297561"/>
                <a:chExt cx="37776" cy="32451"/>
              </a:xfrm>
            </p:grpSpPr>
            <p:sp>
              <p:nvSpPr>
                <p:cNvPr id="6941" name="Google Shape;6941;p6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6"/>
              <p:cNvGrpSpPr/>
              <p:nvPr/>
            </p:nvGrpSpPr>
            <p:grpSpPr>
              <a:xfrm>
                <a:off x="4411813" y="3331711"/>
                <a:ext cx="37776" cy="32451"/>
                <a:chOff x="4411813" y="3331711"/>
                <a:chExt cx="37776" cy="32451"/>
              </a:xfrm>
            </p:grpSpPr>
            <p:sp>
              <p:nvSpPr>
                <p:cNvPr id="6944" name="Google Shape;6944;p6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66"/>
              <p:cNvGrpSpPr/>
              <p:nvPr/>
            </p:nvGrpSpPr>
            <p:grpSpPr>
              <a:xfrm>
                <a:off x="4337984" y="3375188"/>
                <a:ext cx="37776" cy="32357"/>
                <a:chOff x="4337984" y="3375188"/>
                <a:chExt cx="37776" cy="32357"/>
              </a:xfrm>
            </p:grpSpPr>
            <p:sp>
              <p:nvSpPr>
                <p:cNvPr id="6947" name="Google Shape;6947;p6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6"/>
              <p:cNvGrpSpPr/>
              <p:nvPr/>
            </p:nvGrpSpPr>
            <p:grpSpPr>
              <a:xfrm>
                <a:off x="4494867" y="3090530"/>
                <a:ext cx="37878" cy="32451"/>
                <a:chOff x="4494867" y="3090530"/>
                <a:chExt cx="37878" cy="32451"/>
              </a:xfrm>
            </p:grpSpPr>
            <p:sp>
              <p:nvSpPr>
                <p:cNvPr id="6950" name="Google Shape;6950;p6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6"/>
              <p:cNvGrpSpPr/>
              <p:nvPr/>
            </p:nvGrpSpPr>
            <p:grpSpPr>
              <a:xfrm>
                <a:off x="4525124" y="3207774"/>
                <a:ext cx="37783" cy="32420"/>
                <a:chOff x="4525124" y="3207774"/>
                <a:chExt cx="37783" cy="32420"/>
              </a:xfrm>
            </p:grpSpPr>
            <p:sp>
              <p:nvSpPr>
                <p:cNvPr id="6953" name="Google Shape;6953;p6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66"/>
              <p:cNvGrpSpPr/>
              <p:nvPr/>
            </p:nvGrpSpPr>
            <p:grpSpPr>
              <a:xfrm>
                <a:off x="4440544" y="3176479"/>
                <a:ext cx="31499" cy="26898"/>
                <a:chOff x="4440544" y="3176479"/>
                <a:chExt cx="31499" cy="26898"/>
              </a:xfrm>
            </p:grpSpPr>
            <p:sp>
              <p:nvSpPr>
                <p:cNvPr id="6956" name="Google Shape;6956;p6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66"/>
              <p:cNvGrpSpPr/>
              <p:nvPr/>
            </p:nvGrpSpPr>
            <p:grpSpPr>
              <a:xfrm>
                <a:off x="4350545" y="3156400"/>
                <a:ext cx="31405" cy="27001"/>
                <a:chOff x="4350545" y="3156400"/>
                <a:chExt cx="31405" cy="27001"/>
              </a:xfrm>
            </p:grpSpPr>
            <p:sp>
              <p:nvSpPr>
                <p:cNvPr id="6959" name="Google Shape;6959;p6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66"/>
              <p:cNvGrpSpPr/>
              <p:nvPr/>
            </p:nvGrpSpPr>
            <p:grpSpPr>
              <a:xfrm>
                <a:off x="4376703" y="3255058"/>
                <a:ext cx="31405" cy="27001"/>
                <a:chOff x="4376703" y="3255058"/>
                <a:chExt cx="31405" cy="27001"/>
              </a:xfrm>
            </p:grpSpPr>
            <p:sp>
              <p:nvSpPr>
                <p:cNvPr id="6962" name="Google Shape;6962;p6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6"/>
              <p:cNvGrpSpPr/>
              <p:nvPr/>
            </p:nvGrpSpPr>
            <p:grpSpPr>
              <a:xfrm>
                <a:off x="4331322" y="3283656"/>
                <a:ext cx="31405" cy="26945"/>
                <a:chOff x="4331322" y="3283656"/>
                <a:chExt cx="31405" cy="26945"/>
              </a:xfrm>
            </p:grpSpPr>
            <p:sp>
              <p:nvSpPr>
                <p:cNvPr id="6965" name="Google Shape;6965;p6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66"/>
              <p:cNvGrpSpPr/>
              <p:nvPr/>
            </p:nvGrpSpPr>
            <p:grpSpPr>
              <a:xfrm>
                <a:off x="4380510" y="3065882"/>
                <a:ext cx="31405" cy="26938"/>
                <a:chOff x="4380510" y="3065882"/>
                <a:chExt cx="31405" cy="26938"/>
              </a:xfrm>
            </p:grpSpPr>
            <p:sp>
              <p:nvSpPr>
                <p:cNvPr id="6968" name="Google Shape;6968;p6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0" name="Google Shape;6970;p66"/>
            <p:cNvGrpSpPr/>
            <p:nvPr/>
          </p:nvGrpSpPr>
          <p:grpSpPr>
            <a:xfrm>
              <a:off x="4558998" y="3188237"/>
              <a:ext cx="1280131" cy="1052746"/>
              <a:chOff x="4558998" y="3188237"/>
              <a:chExt cx="1280131" cy="1052746"/>
            </a:xfrm>
          </p:grpSpPr>
          <p:sp>
            <p:nvSpPr>
              <p:cNvPr id="6971" name="Google Shape;6971;p6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2" name="Google Shape;6972;p66"/>
              <p:cNvGrpSpPr/>
              <p:nvPr/>
            </p:nvGrpSpPr>
            <p:grpSpPr>
              <a:xfrm>
                <a:off x="4579164" y="3203653"/>
                <a:ext cx="1244833" cy="1020397"/>
                <a:chOff x="4579164" y="3203653"/>
                <a:chExt cx="1244833" cy="1020397"/>
              </a:xfrm>
            </p:grpSpPr>
            <p:sp>
              <p:nvSpPr>
                <p:cNvPr id="6973" name="Google Shape;6973;p6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5" name="Google Shape;6975;p66"/>
                <p:cNvGrpSpPr/>
                <p:nvPr/>
              </p:nvGrpSpPr>
              <p:grpSpPr>
                <a:xfrm>
                  <a:off x="4579164" y="3203653"/>
                  <a:ext cx="1244833" cy="1020397"/>
                  <a:chOff x="4579164" y="3203653"/>
                  <a:chExt cx="1244833" cy="1020397"/>
                </a:xfrm>
              </p:grpSpPr>
              <p:sp>
                <p:nvSpPr>
                  <p:cNvPr id="6976" name="Google Shape;6976;p6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8" name="Google Shape;6978;p66"/>
                  <p:cNvGrpSpPr/>
                  <p:nvPr/>
                </p:nvGrpSpPr>
                <p:grpSpPr>
                  <a:xfrm>
                    <a:off x="4579164" y="3203653"/>
                    <a:ext cx="1244833" cy="1020397"/>
                    <a:chOff x="4579164" y="3203653"/>
                    <a:chExt cx="1244833" cy="1020397"/>
                  </a:xfrm>
                </p:grpSpPr>
                <p:sp>
                  <p:nvSpPr>
                    <p:cNvPr id="6979" name="Google Shape;6979;p6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7" name="Google Shape;6987;p66"/>
                    <p:cNvGrpSpPr/>
                    <p:nvPr/>
                  </p:nvGrpSpPr>
                  <p:grpSpPr>
                    <a:xfrm>
                      <a:off x="4579164" y="3203653"/>
                      <a:ext cx="1244833" cy="1020397"/>
                      <a:chOff x="4579164" y="3203653"/>
                      <a:chExt cx="1244833" cy="1020397"/>
                    </a:xfrm>
                  </p:grpSpPr>
                  <p:sp>
                    <p:nvSpPr>
                      <p:cNvPr id="6988" name="Google Shape;6988;p6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2" name="Google Shape;7002;p66"/>
                      <p:cNvGrpSpPr/>
                      <p:nvPr/>
                    </p:nvGrpSpPr>
                    <p:grpSpPr>
                      <a:xfrm>
                        <a:off x="4579164" y="3203653"/>
                        <a:ext cx="1244833" cy="1020397"/>
                        <a:chOff x="4579164" y="3203653"/>
                        <a:chExt cx="1244833" cy="1020397"/>
                      </a:xfrm>
                    </p:grpSpPr>
                    <p:sp>
                      <p:nvSpPr>
                        <p:cNvPr id="7003" name="Google Shape;7003;p6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7" name="Google Shape;7027;p66"/>
                        <p:cNvGrpSpPr/>
                        <p:nvPr/>
                      </p:nvGrpSpPr>
                      <p:grpSpPr>
                        <a:xfrm>
                          <a:off x="4579164" y="3203653"/>
                          <a:ext cx="1244833" cy="1020397"/>
                          <a:chOff x="4579164" y="3203653"/>
                          <a:chExt cx="1244833" cy="1020397"/>
                        </a:xfrm>
                      </p:grpSpPr>
                      <p:sp>
                        <p:nvSpPr>
                          <p:cNvPr id="7028" name="Google Shape;7028;p6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9" name="Google Shape;7029;p66"/>
                          <p:cNvGrpSpPr/>
                          <p:nvPr/>
                        </p:nvGrpSpPr>
                        <p:grpSpPr>
                          <a:xfrm>
                            <a:off x="4579164" y="3203653"/>
                            <a:ext cx="1244833" cy="1020397"/>
                            <a:chOff x="4579164" y="3203653"/>
                            <a:chExt cx="1244833" cy="1020397"/>
                          </a:xfrm>
                        </p:grpSpPr>
                        <p:sp>
                          <p:nvSpPr>
                            <p:cNvPr id="7030" name="Google Shape;7030;p6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7" name="Google Shape;7037;p66"/>
                            <p:cNvGrpSpPr/>
                            <p:nvPr/>
                          </p:nvGrpSpPr>
                          <p:grpSpPr>
                            <a:xfrm>
                              <a:off x="4579164" y="3203653"/>
                              <a:ext cx="1244833" cy="1020397"/>
                              <a:chOff x="4579164" y="3203653"/>
                              <a:chExt cx="1244833" cy="1020397"/>
                            </a:xfrm>
                          </p:grpSpPr>
                          <p:sp>
                            <p:nvSpPr>
                              <p:cNvPr id="7038" name="Google Shape;7038;p6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1" name="Google Shape;7051;p66"/>
                              <p:cNvGrpSpPr/>
                              <p:nvPr/>
                            </p:nvGrpSpPr>
                            <p:grpSpPr>
                              <a:xfrm>
                                <a:off x="4579164" y="3203653"/>
                                <a:ext cx="1244833" cy="1020397"/>
                                <a:chOff x="4579164" y="3203653"/>
                                <a:chExt cx="1244833" cy="1020397"/>
                              </a:xfrm>
                            </p:grpSpPr>
                            <p:sp>
                              <p:nvSpPr>
                                <p:cNvPr id="7052" name="Google Shape;7052;p6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9" name="Google Shape;7059;p66"/>
                                <p:cNvGrpSpPr/>
                                <p:nvPr/>
                              </p:nvGrpSpPr>
                              <p:grpSpPr>
                                <a:xfrm>
                                  <a:off x="4579164" y="3203653"/>
                                  <a:ext cx="1244833" cy="1020397"/>
                                  <a:chOff x="4579164" y="3203653"/>
                                  <a:chExt cx="1244833" cy="1020397"/>
                                </a:xfrm>
                              </p:grpSpPr>
                              <p:sp>
                                <p:nvSpPr>
                                  <p:cNvPr id="7060" name="Google Shape;7060;p6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5" name="Google Shape;7065;p66"/>
                                  <p:cNvGrpSpPr/>
                                  <p:nvPr/>
                                </p:nvGrpSpPr>
                                <p:grpSpPr>
                                  <a:xfrm>
                                    <a:off x="4579164" y="3203653"/>
                                    <a:ext cx="1244833" cy="1020397"/>
                                    <a:chOff x="4579164" y="3203653"/>
                                    <a:chExt cx="1244833" cy="1020397"/>
                                  </a:xfrm>
                                </p:grpSpPr>
                                <p:sp>
                                  <p:nvSpPr>
                                    <p:cNvPr id="7066" name="Google Shape;7066;p6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070" name="Google Shape;7070;p6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73" name="Google Shape;7073;p6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074" name="Google Shape;7074;p66"/>
              <p:cNvGrpSpPr/>
              <p:nvPr/>
            </p:nvGrpSpPr>
            <p:grpSpPr>
              <a:xfrm>
                <a:off x="4595437" y="3598775"/>
                <a:ext cx="37776" cy="32451"/>
                <a:chOff x="4595437" y="3598775"/>
                <a:chExt cx="37776" cy="32451"/>
              </a:xfrm>
            </p:grpSpPr>
            <p:sp>
              <p:nvSpPr>
                <p:cNvPr id="7075" name="Google Shape;7075;p6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66"/>
              <p:cNvGrpSpPr/>
              <p:nvPr/>
            </p:nvGrpSpPr>
            <p:grpSpPr>
              <a:xfrm>
                <a:off x="4641864" y="3524443"/>
                <a:ext cx="37776" cy="32380"/>
                <a:chOff x="4641864" y="3524443"/>
                <a:chExt cx="37776" cy="32380"/>
              </a:xfrm>
            </p:grpSpPr>
            <p:sp>
              <p:nvSpPr>
                <p:cNvPr id="7078" name="Google Shape;7078;p6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66"/>
              <p:cNvGrpSpPr/>
              <p:nvPr/>
            </p:nvGrpSpPr>
            <p:grpSpPr>
              <a:xfrm>
                <a:off x="4648431" y="3893901"/>
                <a:ext cx="37776" cy="32357"/>
                <a:chOff x="4648431" y="3893901"/>
                <a:chExt cx="37776" cy="32357"/>
              </a:xfrm>
            </p:grpSpPr>
            <p:sp>
              <p:nvSpPr>
                <p:cNvPr id="7081" name="Google Shape;7081;p6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6"/>
              <p:cNvGrpSpPr/>
              <p:nvPr/>
            </p:nvGrpSpPr>
            <p:grpSpPr>
              <a:xfrm>
                <a:off x="4567752" y="3722908"/>
                <a:ext cx="37870" cy="32380"/>
                <a:chOff x="4567752" y="3722908"/>
                <a:chExt cx="37870" cy="32380"/>
              </a:xfrm>
            </p:grpSpPr>
            <p:sp>
              <p:nvSpPr>
                <p:cNvPr id="7084" name="Google Shape;7084;p6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66"/>
              <p:cNvGrpSpPr/>
              <p:nvPr/>
            </p:nvGrpSpPr>
            <p:grpSpPr>
              <a:xfrm>
                <a:off x="4617506" y="3652052"/>
                <a:ext cx="37783" cy="32357"/>
                <a:chOff x="4617506" y="3652052"/>
                <a:chExt cx="37783" cy="32357"/>
              </a:xfrm>
            </p:grpSpPr>
            <p:sp>
              <p:nvSpPr>
                <p:cNvPr id="7087" name="Google Shape;7087;p6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66"/>
              <p:cNvGrpSpPr/>
              <p:nvPr/>
            </p:nvGrpSpPr>
            <p:grpSpPr>
              <a:xfrm>
                <a:off x="4739005" y="3554149"/>
                <a:ext cx="37870" cy="32357"/>
                <a:chOff x="4739005" y="3554149"/>
                <a:chExt cx="37870" cy="32357"/>
              </a:xfrm>
            </p:grpSpPr>
            <p:sp>
              <p:nvSpPr>
                <p:cNvPr id="7090" name="Google Shape;7090;p6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6"/>
              <p:cNvGrpSpPr/>
              <p:nvPr/>
            </p:nvGrpSpPr>
            <p:grpSpPr>
              <a:xfrm>
                <a:off x="4806557" y="3630258"/>
                <a:ext cx="37776" cy="32364"/>
                <a:chOff x="4806557" y="3630258"/>
                <a:chExt cx="37776" cy="32364"/>
              </a:xfrm>
            </p:grpSpPr>
            <p:sp>
              <p:nvSpPr>
                <p:cNvPr id="7093" name="Google Shape;7093;p6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6"/>
              <p:cNvGrpSpPr/>
              <p:nvPr/>
            </p:nvGrpSpPr>
            <p:grpSpPr>
              <a:xfrm>
                <a:off x="4737007" y="4004357"/>
                <a:ext cx="37870" cy="32357"/>
                <a:chOff x="4737007" y="4004357"/>
                <a:chExt cx="37870" cy="32357"/>
              </a:xfrm>
            </p:grpSpPr>
            <p:sp>
              <p:nvSpPr>
                <p:cNvPr id="7096" name="Google Shape;7096;p6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66"/>
              <p:cNvGrpSpPr/>
              <p:nvPr/>
            </p:nvGrpSpPr>
            <p:grpSpPr>
              <a:xfrm>
                <a:off x="4773634" y="4208627"/>
                <a:ext cx="37776" cy="32357"/>
                <a:chOff x="4773634" y="4208627"/>
                <a:chExt cx="37776" cy="32357"/>
              </a:xfrm>
            </p:grpSpPr>
            <p:sp>
              <p:nvSpPr>
                <p:cNvPr id="7099" name="Google Shape;7099;p6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66"/>
              <p:cNvGrpSpPr/>
              <p:nvPr/>
            </p:nvGrpSpPr>
            <p:grpSpPr>
              <a:xfrm>
                <a:off x="4888282" y="4074764"/>
                <a:ext cx="37776" cy="32451"/>
                <a:chOff x="4888282" y="4074764"/>
                <a:chExt cx="37776" cy="32451"/>
              </a:xfrm>
            </p:grpSpPr>
            <p:sp>
              <p:nvSpPr>
                <p:cNvPr id="7102" name="Google Shape;7102;p6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66"/>
              <p:cNvGrpSpPr/>
              <p:nvPr/>
            </p:nvGrpSpPr>
            <p:grpSpPr>
              <a:xfrm>
                <a:off x="4901315" y="3804271"/>
                <a:ext cx="37776" cy="32364"/>
                <a:chOff x="4901315" y="3804271"/>
                <a:chExt cx="37776" cy="32364"/>
              </a:xfrm>
            </p:grpSpPr>
            <p:sp>
              <p:nvSpPr>
                <p:cNvPr id="7105" name="Google Shape;7105;p6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6"/>
              <p:cNvGrpSpPr/>
              <p:nvPr/>
            </p:nvGrpSpPr>
            <p:grpSpPr>
              <a:xfrm>
                <a:off x="4866394" y="3715035"/>
                <a:ext cx="37846" cy="32357"/>
                <a:chOff x="4866394" y="3715035"/>
                <a:chExt cx="37846" cy="32357"/>
              </a:xfrm>
            </p:grpSpPr>
            <p:sp>
              <p:nvSpPr>
                <p:cNvPr id="7108" name="Google Shape;7108;p6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66"/>
              <p:cNvGrpSpPr/>
              <p:nvPr/>
            </p:nvGrpSpPr>
            <p:grpSpPr>
              <a:xfrm>
                <a:off x="4979233" y="3839798"/>
                <a:ext cx="37878" cy="32420"/>
                <a:chOff x="4979233" y="3839798"/>
                <a:chExt cx="37878" cy="32420"/>
              </a:xfrm>
            </p:grpSpPr>
            <p:sp>
              <p:nvSpPr>
                <p:cNvPr id="7111" name="Google Shape;7111;p6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6"/>
              <p:cNvGrpSpPr/>
              <p:nvPr/>
            </p:nvGrpSpPr>
            <p:grpSpPr>
              <a:xfrm>
                <a:off x="4790662" y="3679147"/>
                <a:ext cx="37783" cy="32380"/>
                <a:chOff x="4790662" y="3679147"/>
                <a:chExt cx="37783" cy="32380"/>
              </a:xfrm>
            </p:grpSpPr>
            <p:sp>
              <p:nvSpPr>
                <p:cNvPr id="7114" name="Google Shape;7114;p6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6"/>
              <p:cNvGrpSpPr/>
              <p:nvPr/>
            </p:nvGrpSpPr>
            <p:grpSpPr>
              <a:xfrm>
                <a:off x="4857263" y="3557861"/>
                <a:ext cx="37776" cy="32357"/>
                <a:chOff x="4857263" y="3557861"/>
                <a:chExt cx="37776" cy="32357"/>
              </a:xfrm>
            </p:grpSpPr>
            <p:sp>
              <p:nvSpPr>
                <p:cNvPr id="7117" name="Google Shape;7117;p6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6"/>
              <p:cNvGrpSpPr/>
              <p:nvPr/>
            </p:nvGrpSpPr>
            <p:grpSpPr>
              <a:xfrm>
                <a:off x="4883902" y="3648033"/>
                <a:ext cx="37783" cy="32380"/>
                <a:chOff x="4883902" y="3648033"/>
                <a:chExt cx="37783" cy="32380"/>
              </a:xfrm>
            </p:grpSpPr>
            <p:sp>
              <p:nvSpPr>
                <p:cNvPr id="7120" name="Google Shape;7120;p6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6"/>
              <p:cNvGrpSpPr/>
              <p:nvPr/>
            </p:nvGrpSpPr>
            <p:grpSpPr>
              <a:xfrm>
                <a:off x="4907780" y="3347220"/>
                <a:ext cx="37878" cy="32357"/>
                <a:chOff x="4907780" y="3347220"/>
                <a:chExt cx="37878" cy="32357"/>
              </a:xfrm>
            </p:grpSpPr>
            <p:sp>
              <p:nvSpPr>
                <p:cNvPr id="7123" name="Google Shape;7123;p6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66"/>
              <p:cNvGrpSpPr/>
              <p:nvPr/>
            </p:nvGrpSpPr>
            <p:grpSpPr>
              <a:xfrm>
                <a:off x="5065048" y="3738150"/>
                <a:ext cx="37783" cy="32364"/>
                <a:chOff x="5065048" y="3738150"/>
                <a:chExt cx="37783" cy="32364"/>
              </a:xfrm>
            </p:grpSpPr>
            <p:sp>
              <p:nvSpPr>
                <p:cNvPr id="7126" name="Google Shape;7126;p6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66"/>
              <p:cNvGrpSpPr/>
              <p:nvPr/>
            </p:nvGrpSpPr>
            <p:grpSpPr>
              <a:xfrm>
                <a:off x="5071616" y="3284615"/>
                <a:ext cx="37783" cy="32357"/>
                <a:chOff x="5071616" y="3284615"/>
                <a:chExt cx="37783" cy="32357"/>
              </a:xfrm>
            </p:grpSpPr>
            <p:sp>
              <p:nvSpPr>
                <p:cNvPr id="7129" name="Google Shape;7129;p6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6"/>
              <p:cNvGrpSpPr/>
              <p:nvPr/>
            </p:nvGrpSpPr>
            <p:grpSpPr>
              <a:xfrm>
                <a:off x="5389291" y="3759921"/>
                <a:ext cx="37783" cy="32380"/>
                <a:chOff x="5389291" y="3759921"/>
                <a:chExt cx="37783" cy="32380"/>
              </a:xfrm>
            </p:grpSpPr>
            <p:sp>
              <p:nvSpPr>
                <p:cNvPr id="7132" name="Google Shape;7132;p6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66"/>
              <p:cNvGrpSpPr/>
              <p:nvPr/>
            </p:nvGrpSpPr>
            <p:grpSpPr>
              <a:xfrm>
                <a:off x="5431534" y="3632932"/>
                <a:ext cx="37878" cy="32451"/>
                <a:chOff x="5431534" y="3632932"/>
                <a:chExt cx="37878" cy="32451"/>
              </a:xfrm>
            </p:grpSpPr>
            <p:sp>
              <p:nvSpPr>
                <p:cNvPr id="7135" name="Google Shape;7135;p6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66"/>
              <p:cNvGrpSpPr/>
              <p:nvPr/>
            </p:nvGrpSpPr>
            <p:grpSpPr>
              <a:xfrm>
                <a:off x="5540755" y="3544829"/>
                <a:ext cx="37783" cy="32357"/>
                <a:chOff x="5540755" y="3544829"/>
                <a:chExt cx="37783" cy="32357"/>
              </a:xfrm>
            </p:grpSpPr>
            <p:sp>
              <p:nvSpPr>
                <p:cNvPr id="7138" name="Google Shape;7138;p6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6"/>
              <p:cNvGrpSpPr/>
              <p:nvPr/>
            </p:nvGrpSpPr>
            <p:grpSpPr>
              <a:xfrm>
                <a:off x="5579293" y="3412107"/>
                <a:ext cx="37776" cy="32357"/>
                <a:chOff x="5579293" y="3412107"/>
                <a:chExt cx="37776" cy="32357"/>
              </a:xfrm>
            </p:grpSpPr>
            <p:sp>
              <p:nvSpPr>
                <p:cNvPr id="7141" name="Google Shape;7141;p6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66"/>
              <p:cNvGrpSpPr/>
              <p:nvPr/>
            </p:nvGrpSpPr>
            <p:grpSpPr>
              <a:xfrm>
                <a:off x="5801346" y="3284615"/>
                <a:ext cx="37783" cy="32357"/>
                <a:chOff x="5801346" y="3284615"/>
                <a:chExt cx="37783" cy="32357"/>
              </a:xfrm>
            </p:grpSpPr>
            <p:sp>
              <p:nvSpPr>
                <p:cNvPr id="7144" name="Google Shape;7144;p6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6"/>
              <p:cNvGrpSpPr/>
              <p:nvPr/>
            </p:nvGrpSpPr>
            <p:grpSpPr>
              <a:xfrm>
                <a:off x="5763578" y="3399067"/>
                <a:ext cx="37776" cy="32364"/>
                <a:chOff x="5763578" y="3399067"/>
                <a:chExt cx="37776" cy="32364"/>
              </a:xfrm>
            </p:grpSpPr>
            <p:sp>
              <p:nvSpPr>
                <p:cNvPr id="7147" name="Google Shape;7147;p6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66"/>
              <p:cNvGrpSpPr/>
              <p:nvPr/>
            </p:nvGrpSpPr>
            <p:grpSpPr>
              <a:xfrm>
                <a:off x="5395858" y="3230952"/>
                <a:ext cx="37776" cy="32364"/>
                <a:chOff x="5395858" y="3230952"/>
                <a:chExt cx="37776" cy="32364"/>
              </a:xfrm>
            </p:grpSpPr>
            <p:sp>
              <p:nvSpPr>
                <p:cNvPr id="7150" name="Google Shape;7150;p6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66"/>
              <p:cNvGrpSpPr/>
              <p:nvPr/>
            </p:nvGrpSpPr>
            <p:grpSpPr>
              <a:xfrm>
                <a:off x="5264088" y="3188237"/>
                <a:ext cx="37776" cy="32357"/>
                <a:chOff x="5264088" y="3188237"/>
                <a:chExt cx="37776" cy="32357"/>
              </a:xfrm>
            </p:grpSpPr>
            <p:sp>
              <p:nvSpPr>
                <p:cNvPr id="7153" name="Google Shape;7153;p6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66"/>
              <p:cNvGrpSpPr/>
              <p:nvPr/>
            </p:nvGrpSpPr>
            <p:grpSpPr>
              <a:xfrm>
                <a:off x="5585758" y="3237425"/>
                <a:ext cx="37878" cy="32357"/>
                <a:chOff x="5585758" y="3237425"/>
                <a:chExt cx="37878" cy="32357"/>
              </a:xfrm>
            </p:grpSpPr>
            <p:sp>
              <p:nvSpPr>
                <p:cNvPr id="7156" name="Google Shape;7156;p6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66"/>
              <p:cNvGrpSpPr/>
              <p:nvPr/>
            </p:nvGrpSpPr>
            <p:grpSpPr>
              <a:xfrm>
                <a:off x="4874196" y="3291088"/>
                <a:ext cx="37878" cy="32451"/>
                <a:chOff x="4874196" y="3291088"/>
                <a:chExt cx="37878" cy="32451"/>
              </a:xfrm>
            </p:grpSpPr>
            <p:sp>
              <p:nvSpPr>
                <p:cNvPr id="7159" name="Google Shape;7159;p6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6"/>
              <p:cNvGrpSpPr/>
              <p:nvPr/>
            </p:nvGrpSpPr>
            <p:grpSpPr>
              <a:xfrm>
                <a:off x="5197770" y="3785466"/>
                <a:ext cx="37783" cy="32427"/>
                <a:chOff x="5197770" y="3785466"/>
                <a:chExt cx="37783" cy="32427"/>
              </a:xfrm>
            </p:grpSpPr>
            <p:sp>
              <p:nvSpPr>
                <p:cNvPr id="7162" name="Google Shape;7162;p6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6"/>
              <p:cNvGrpSpPr/>
              <p:nvPr/>
            </p:nvGrpSpPr>
            <p:grpSpPr>
              <a:xfrm>
                <a:off x="5177699" y="3492117"/>
                <a:ext cx="37776" cy="32357"/>
                <a:chOff x="5177699" y="3492117"/>
                <a:chExt cx="37776" cy="32357"/>
              </a:xfrm>
            </p:grpSpPr>
            <p:sp>
              <p:nvSpPr>
                <p:cNvPr id="7165" name="Google Shape;7165;p6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6"/>
              <p:cNvGrpSpPr/>
              <p:nvPr/>
            </p:nvGrpSpPr>
            <p:grpSpPr>
              <a:xfrm>
                <a:off x="5349431" y="3622346"/>
                <a:ext cx="37870" cy="32380"/>
                <a:chOff x="5349431" y="3622346"/>
                <a:chExt cx="37870" cy="32380"/>
              </a:xfrm>
            </p:grpSpPr>
            <p:sp>
              <p:nvSpPr>
                <p:cNvPr id="7168" name="Google Shape;7168;p6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66"/>
              <p:cNvGrpSpPr/>
              <p:nvPr/>
            </p:nvGrpSpPr>
            <p:grpSpPr>
              <a:xfrm>
                <a:off x="5068855" y="3563980"/>
                <a:ext cx="53954" cy="46223"/>
                <a:chOff x="5068855" y="3563980"/>
                <a:chExt cx="53954" cy="46223"/>
              </a:xfrm>
            </p:grpSpPr>
            <p:sp>
              <p:nvSpPr>
                <p:cNvPr id="7171" name="Google Shape;7171;p6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66"/>
              <p:cNvGrpSpPr/>
              <p:nvPr/>
            </p:nvGrpSpPr>
            <p:grpSpPr>
              <a:xfrm>
                <a:off x="5037654" y="3392507"/>
                <a:ext cx="37870" cy="32451"/>
                <a:chOff x="5037654" y="3392507"/>
                <a:chExt cx="37870" cy="32451"/>
              </a:xfrm>
            </p:grpSpPr>
            <p:sp>
              <p:nvSpPr>
                <p:cNvPr id="7174" name="Google Shape;7174;p6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6"/>
              <p:cNvGrpSpPr/>
              <p:nvPr/>
            </p:nvGrpSpPr>
            <p:grpSpPr>
              <a:xfrm>
                <a:off x="5456560" y="3368629"/>
                <a:ext cx="37870" cy="32451"/>
                <a:chOff x="5456560" y="3368629"/>
                <a:chExt cx="37870" cy="32451"/>
              </a:xfrm>
            </p:grpSpPr>
            <p:sp>
              <p:nvSpPr>
                <p:cNvPr id="7177" name="Google Shape;7177;p6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66"/>
              <p:cNvGrpSpPr/>
              <p:nvPr/>
            </p:nvGrpSpPr>
            <p:grpSpPr>
              <a:xfrm>
                <a:off x="4755749" y="3501516"/>
                <a:ext cx="46246" cy="39608"/>
                <a:chOff x="4755749" y="3501516"/>
                <a:chExt cx="46246" cy="39608"/>
              </a:xfrm>
            </p:grpSpPr>
            <p:sp>
              <p:nvSpPr>
                <p:cNvPr id="7180" name="Google Shape;7180;p6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66"/>
              <p:cNvGrpSpPr/>
              <p:nvPr/>
            </p:nvGrpSpPr>
            <p:grpSpPr>
              <a:xfrm>
                <a:off x="4681346" y="3485582"/>
                <a:ext cx="37783" cy="32427"/>
                <a:chOff x="4681346" y="3485582"/>
                <a:chExt cx="37783" cy="32427"/>
              </a:xfrm>
            </p:grpSpPr>
            <p:sp>
              <p:nvSpPr>
                <p:cNvPr id="7183" name="Google Shape;7183;p6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6"/>
              <p:cNvGrpSpPr/>
              <p:nvPr/>
            </p:nvGrpSpPr>
            <p:grpSpPr>
              <a:xfrm>
                <a:off x="4767067" y="3291088"/>
                <a:ext cx="37878" cy="32451"/>
                <a:chOff x="4767067" y="3291088"/>
                <a:chExt cx="37878" cy="32451"/>
              </a:xfrm>
            </p:grpSpPr>
            <p:sp>
              <p:nvSpPr>
                <p:cNvPr id="7186" name="Google Shape;7186;p6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66"/>
              <p:cNvGrpSpPr/>
              <p:nvPr/>
            </p:nvGrpSpPr>
            <p:grpSpPr>
              <a:xfrm>
                <a:off x="4687819" y="3405539"/>
                <a:ext cx="37776" cy="32451"/>
                <a:chOff x="4687819" y="3405539"/>
                <a:chExt cx="37776" cy="32451"/>
              </a:xfrm>
            </p:grpSpPr>
            <p:sp>
              <p:nvSpPr>
                <p:cNvPr id="7189" name="Google Shape;7189;p6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66"/>
              <p:cNvGrpSpPr/>
              <p:nvPr/>
            </p:nvGrpSpPr>
            <p:grpSpPr>
              <a:xfrm>
                <a:off x="4923101" y="3444809"/>
                <a:ext cx="52813" cy="45318"/>
                <a:chOff x="4923101" y="3444809"/>
                <a:chExt cx="52813" cy="45318"/>
              </a:xfrm>
            </p:grpSpPr>
            <p:sp>
              <p:nvSpPr>
                <p:cNvPr id="7192" name="Google Shape;7192;p6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66"/>
              <p:cNvGrpSpPr/>
              <p:nvPr/>
            </p:nvGrpSpPr>
            <p:grpSpPr>
              <a:xfrm>
                <a:off x="4846040" y="3654750"/>
                <a:ext cx="31405" cy="26993"/>
                <a:chOff x="4846040" y="3654750"/>
                <a:chExt cx="31405" cy="26993"/>
              </a:xfrm>
            </p:grpSpPr>
            <p:sp>
              <p:nvSpPr>
                <p:cNvPr id="7195" name="Google Shape;7195;p6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66"/>
              <p:cNvGrpSpPr/>
              <p:nvPr/>
            </p:nvGrpSpPr>
            <p:grpSpPr>
              <a:xfrm>
                <a:off x="4925673" y="3691700"/>
                <a:ext cx="40253" cy="34472"/>
                <a:chOff x="4925673" y="3691700"/>
                <a:chExt cx="40253" cy="34472"/>
              </a:xfrm>
            </p:grpSpPr>
            <p:sp>
              <p:nvSpPr>
                <p:cNvPr id="7198" name="Google Shape;7198;p6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66"/>
              <p:cNvGrpSpPr/>
              <p:nvPr/>
            </p:nvGrpSpPr>
            <p:grpSpPr>
              <a:xfrm>
                <a:off x="4894653" y="3740848"/>
                <a:ext cx="31405" cy="26906"/>
                <a:chOff x="4894653" y="3740848"/>
                <a:chExt cx="31405" cy="26906"/>
              </a:xfrm>
            </p:grpSpPr>
            <p:sp>
              <p:nvSpPr>
                <p:cNvPr id="7201" name="Google Shape;7201;p6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66"/>
              <p:cNvGrpSpPr/>
              <p:nvPr/>
            </p:nvGrpSpPr>
            <p:grpSpPr>
              <a:xfrm>
                <a:off x="4962300" y="3696348"/>
                <a:ext cx="38255" cy="32773"/>
                <a:chOff x="4962300" y="3696348"/>
                <a:chExt cx="38255" cy="32773"/>
              </a:xfrm>
            </p:grpSpPr>
            <p:sp>
              <p:nvSpPr>
                <p:cNvPr id="7204" name="Google Shape;7204;p6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66"/>
              <p:cNvGrpSpPr/>
              <p:nvPr/>
            </p:nvGrpSpPr>
            <p:grpSpPr>
              <a:xfrm>
                <a:off x="4980185" y="3743349"/>
                <a:ext cx="31499" cy="26969"/>
                <a:chOff x="4980185" y="3743349"/>
                <a:chExt cx="31499" cy="26969"/>
              </a:xfrm>
            </p:grpSpPr>
            <p:sp>
              <p:nvSpPr>
                <p:cNvPr id="7207" name="Google Shape;7207;p6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6"/>
              <p:cNvGrpSpPr/>
              <p:nvPr/>
            </p:nvGrpSpPr>
            <p:grpSpPr>
              <a:xfrm>
                <a:off x="5013768" y="3734312"/>
                <a:ext cx="31499" cy="26969"/>
                <a:chOff x="5013768" y="3734312"/>
                <a:chExt cx="31499" cy="26969"/>
              </a:xfrm>
            </p:grpSpPr>
            <p:sp>
              <p:nvSpPr>
                <p:cNvPr id="7210" name="Google Shape;7210;p6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66"/>
              <p:cNvGrpSpPr/>
              <p:nvPr/>
            </p:nvGrpSpPr>
            <p:grpSpPr>
              <a:xfrm>
                <a:off x="5036703" y="3764545"/>
                <a:ext cx="31499" cy="26898"/>
                <a:chOff x="5036703" y="3764545"/>
                <a:chExt cx="31499" cy="26898"/>
              </a:xfrm>
            </p:grpSpPr>
            <p:sp>
              <p:nvSpPr>
                <p:cNvPr id="7213" name="Google Shape;7213;p6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66"/>
              <p:cNvGrpSpPr/>
              <p:nvPr/>
            </p:nvGrpSpPr>
            <p:grpSpPr>
              <a:xfrm>
                <a:off x="4953546" y="3768352"/>
                <a:ext cx="31405" cy="26898"/>
                <a:chOff x="4953546" y="3768352"/>
                <a:chExt cx="31405" cy="26898"/>
              </a:xfrm>
            </p:grpSpPr>
            <p:sp>
              <p:nvSpPr>
                <p:cNvPr id="7216" name="Google Shape;7216;p6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66"/>
              <p:cNvGrpSpPr/>
              <p:nvPr/>
            </p:nvGrpSpPr>
            <p:grpSpPr>
              <a:xfrm>
                <a:off x="4964770" y="3814016"/>
                <a:ext cx="31499" cy="26993"/>
                <a:chOff x="4964770" y="3814016"/>
                <a:chExt cx="31499" cy="26993"/>
              </a:xfrm>
            </p:grpSpPr>
            <p:sp>
              <p:nvSpPr>
                <p:cNvPr id="7219" name="Google Shape;7219;p6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6"/>
              <p:cNvGrpSpPr/>
              <p:nvPr/>
            </p:nvGrpSpPr>
            <p:grpSpPr>
              <a:xfrm>
                <a:off x="4923290" y="3800504"/>
                <a:ext cx="31468" cy="26898"/>
                <a:chOff x="4923290" y="3800504"/>
                <a:chExt cx="31468" cy="26898"/>
              </a:xfrm>
            </p:grpSpPr>
            <p:sp>
              <p:nvSpPr>
                <p:cNvPr id="7222" name="Google Shape;7222;p6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6"/>
              <p:cNvGrpSpPr/>
              <p:nvPr/>
            </p:nvGrpSpPr>
            <p:grpSpPr>
              <a:xfrm>
                <a:off x="5108534" y="3650943"/>
                <a:ext cx="31405" cy="26993"/>
                <a:chOff x="5108534" y="3650943"/>
                <a:chExt cx="31405" cy="26993"/>
              </a:xfrm>
            </p:grpSpPr>
            <p:sp>
              <p:nvSpPr>
                <p:cNvPr id="7225" name="Google Shape;7225;p6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6"/>
              <p:cNvGrpSpPr/>
              <p:nvPr/>
            </p:nvGrpSpPr>
            <p:grpSpPr>
              <a:xfrm>
                <a:off x="5119380" y="3760739"/>
                <a:ext cx="31499" cy="26993"/>
                <a:chOff x="5119380" y="3760739"/>
                <a:chExt cx="31499" cy="26993"/>
              </a:xfrm>
            </p:grpSpPr>
            <p:sp>
              <p:nvSpPr>
                <p:cNvPr id="7228" name="Google Shape;7228;p6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66"/>
              <p:cNvGrpSpPr/>
              <p:nvPr/>
            </p:nvGrpSpPr>
            <p:grpSpPr>
              <a:xfrm>
                <a:off x="5119380" y="3788235"/>
                <a:ext cx="31499" cy="26993"/>
                <a:chOff x="5119380" y="3788235"/>
                <a:chExt cx="31499" cy="26993"/>
              </a:xfrm>
            </p:grpSpPr>
            <p:sp>
              <p:nvSpPr>
                <p:cNvPr id="7231" name="Google Shape;7231;p6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6"/>
              <p:cNvGrpSpPr/>
              <p:nvPr/>
            </p:nvGrpSpPr>
            <p:grpSpPr>
              <a:xfrm>
                <a:off x="5158005" y="3875284"/>
                <a:ext cx="31405" cy="27001"/>
                <a:chOff x="5158005" y="3875284"/>
                <a:chExt cx="31405" cy="27001"/>
              </a:xfrm>
            </p:grpSpPr>
            <p:sp>
              <p:nvSpPr>
                <p:cNvPr id="7234" name="Google Shape;7234;p6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6"/>
              <p:cNvGrpSpPr/>
              <p:nvPr/>
            </p:nvGrpSpPr>
            <p:grpSpPr>
              <a:xfrm>
                <a:off x="5233163" y="3764545"/>
                <a:ext cx="31499" cy="26898"/>
                <a:chOff x="5233163" y="3764545"/>
                <a:chExt cx="31499" cy="26898"/>
              </a:xfrm>
            </p:grpSpPr>
            <p:sp>
              <p:nvSpPr>
                <p:cNvPr id="7237" name="Google Shape;7237;p6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66"/>
              <p:cNvGrpSpPr/>
              <p:nvPr/>
            </p:nvGrpSpPr>
            <p:grpSpPr>
              <a:xfrm>
                <a:off x="5276168" y="3805545"/>
                <a:ext cx="31499" cy="26906"/>
                <a:chOff x="5276168" y="3805545"/>
                <a:chExt cx="31499" cy="26906"/>
              </a:xfrm>
            </p:grpSpPr>
            <p:sp>
              <p:nvSpPr>
                <p:cNvPr id="7240" name="Google Shape;7240;p6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6"/>
              <p:cNvGrpSpPr/>
              <p:nvPr/>
            </p:nvGrpSpPr>
            <p:grpSpPr>
              <a:xfrm>
                <a:off x="5294053" y="3851933"/>
                <a:ext cx="31405" cy="26945"/>
                <a:chOff x="5294053" y="3851933"/>
                <a:chExt cx="31405" cy="26945"/>
              </a:xfrm>
            </p:grpSpPr>
            <p:sp>
              <p:nvSpPr>
                <p:cNvPr id="7243" name="Google Shape;7243;p6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66"/>
              <p:cNvGrpSpPr/>
              <p:nvPr/>
            </p:nvGrpSpPr>
            <p:grpSpPr>
              <a:xfrm>
                <a:off x="5341723" y="3851902"/>
                <a:ext cx="31405" cy="26977"/>
                <a:chOff x="5341723" y="3851902"/>
                <a:chExt cx="31405" cy="26977"/>
              </a:xfrm>
            </p:grpSpPr>
            <p:sp>
              <p:nvSpPr>
                <p:cNvPr id="7246" name="Google Shape;7246;p6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66"/>
              <p:cNvGrpSpPr/>
              <p:nvPr/>
            </p:nvGrpSpPr>
            <p:grpSpPr>
              <a:xfrm>
                <a:off x="5054871" y="3507855"/>
                <a:ext cx="31405" cy="26993"/>
                <a:chOff x="5054871" y="3507855"/>
                <a:chExt cx="31405" cy="26993"/>
              </a:xfrm>
            </p:grpSpPr>
            <p:sp>
              <p:nvSpPr>
                <p:cNvPr id="7249" name="Google Shape;7249;p6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66"/>
              <p:cNvGrpSpPr/>
              <p:nvPr/>
            </p:nvGrpSpPr>
            <p:grpSpPr>
              <a:xfrm>
                <a:off x="4876579" y="3675325"/>
                <a:ext cx="31405" cy="26969"/>
                <a:chOff x="4876579" y="3675325"/>
                <a:chExt cx="31405" cy="26969"/>
              </a:xfrm>
            </p:grpSpPr>
            <p:sp>
              <p:nvSpPr>
                <p:cNvPr id="7252" name="Google Shape;7252;p6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6"/>
              <p:cNvGrpSpPr/>
              <p:nvPr/>
            </p:nvGrpSpPr>
            <p:grpSpPr>
              <a:xfrm>
                <a:off x="4842233" y="3688333"/>
                <a:ext cx="31405" cy="26993"/>
                <a:chOff x="4842233" y="3688333"/>
                <a:chExt cx="31405" cy="26993"/>
              </a:xfrm>
            </p:grpSpPr>
            <p:sp>
              <p:nvSpPr>
                <p:cNvPr id="7255" name="Google Shape;7255;p6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66"/>
              <p:cNvGrpSpPr/>
              <p:nvPr/>
            </p:nvGrpSpPr>
            <p:grpSpPr>
              <a:xfrm>
                <a:off x="5187876" y="3608032"/>
                <a:ext cx="31405" cy="27001"/>
                <a:chOff x="5187876" y="3608032"/>
                <a:chExt cx="31405" cy="27001"/>
              </a:xfrm>
            </p:grpSpPr>
            <p:sp>
              <p:nvSpPr>
                <p:cNvPr id="7258" name="Google Shape;7258;p6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0" name="Google Shape;7260;p6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2" name="Google Shape;7262;p66"/>
              <p:cNvGrpSpPr/>
              <p:nvPr/>
            </p:nvGrpSpPr>
            <p:grpSpPr>
              <a:xfrm>
                <a:off x="5269224" y="3304167"/>
                <a:ext cx="40253" cy="34402"/>
                <a:chOff x="5269224" y="3304167"/>
                <a:chExt cx="40253" cy="34402"/>
              </a:xfrm>
            </p:grpSpPr>
            <p:sp>
              <p:nvSpPr>
                <p:cNvPr id="7263" name="Google Shape;7263;p6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6"/>
              <p:cNvGrpSpPr/>
              <p:nvPr/>
            </p:nvGrpSpPr>
            <p:grpSpPr>
              <a:xfrm>
                <a:off x="5327354" y="3476615"/>
                <a:ext cx="49864" cy="42723"/>
                <a:chOff x="5327354" y="3476615"/>
                <a:chExt cx="49864" cy="42723"/>
              </a:xfrm>
            </p:grpSpPr>
            <p:sp>
              <p:nvSpPr>
                <p:cNvPr id="7266" name="Google Shape;7266;p6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8" name="Google Shape;7268;p6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6"/>
              <p:cNvGrpSpPr/>
              <p:nvPr/>
            </p:nvGrpSpPr>
            <p:grpSpPr>
              <a:xfrm>
                <a:off x="5341723" y="3775957"/>
                <a:ext cx="31405" cy="26898"/>
                <a:chOff x="5341723" y="3775957"/>
                <a:chExt cx="31405" cy="26898"/>
              </a:xfrm>
            </p:grpSpPr>
            <p:sp>
              <p:nvSpPr>
                <p:cNvPr id="7271" name="Google Shape;7271;p6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6"/>
              <p:cNvGrpSpPr/>
              <p:nvPr/>
            </p:nvGrpSpPr>
            <p:grpSpPr>
              <a:xfrm>
                <a:off x="5439053" y="3699274"/>
                <a:ext cx="31405" cy="26898"/>
                <a:chOff x="5439053" y="3699274"/>
                <a:chExt cx="31405" cy="26898"/>
              </a:xfrm>
            </p:grpSpPr>
            <p:sp>
              <p:nvSpPr>
                <p:cNvPr id="7274" name="Google Shape;7274;p6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6"/>
              <p:cNvGrpSpPr/>
              <p:nvPr/>
            </p:nvGrpSpPr>
            <p:grpSpPr>
              <a:xfrm>
                <a:off x="5412414" y="3622307"/>
                <a:ext cx="31499" cy="26993"/>
                <a:chOff x="5412414" y="3622307"/>
                <a:chExt cx="31499" cy="26993"/>
              </a:xfrm>
            </p:grpSpPr>
            <p:sp>
              <p:nvSpPr>
                <p:cNvPr id="7277" name="Google Shape;7277;p6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6"/>
              <p:cNvGrpSpPr/>
              <p:nvPr/>
            </p:nvGrpSpPr>
            <p:grpSpPr>
              <a:xfrm>
                <a:off x="5476254" y="3473949"/>
                <a:ext cx="26835" cy="26930"/>
                <a:chOff x="5476254" y="3473949"/>
                <a:chExt cx="26835" cy="26930"/>
              </a:xfrm>
            </p:grpSpPr>
            <p:sp>
              <p:nvSpPr>
                <p:cNvPr id="7280" name="Google Shape;7280;p6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66"/>
              <p:cNvGrpSpPr/>
              <p:nvPr/>
            </p:nvGrpSpPr>
            <p:grpSpPr>
              <a:xfrm>
                <a:off x="5564547" y="3481594"/>
                <a:ext cx="31397" cy="26898"/>
                <a:chOff x="5564547" y="3481594"/>
                <a:chExt cx="31397" cy="26898"/>
              </a:xfrm>
            </p:grpSpPr>
            <p:sp>
              <p:nvSpPr>
                <p:cNvPr id="7283" name="Google Shape;7283;p6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66"/>
              <p:cNvGrpSpPr/>
              <p:nvPr/>
            </p:nvGrpSpPr>
            <p:grpSpPr>
              <a:xfrm>
                <a:off x="5534101" y="3470174"/>
                <a:ext cx="31397" cy="26906"/>
                <a:chOff x="5534101" y="3470174"/>
                <a:chExt cx="31397" cy="26906"/>
              </a:xfrm>
            </p:grpSpPr>
            <p:sp>
              <p:nvSpPr>
                <p:cNvPr id="7286" name="Google Shape;7286;p6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66"/>
              <p:cNvGrpSpPr/>
              <p:nvPr/>
            </p:nvGrpSpPr>
            <p:grpSpPr>
              <a:xfrm>
                <a:off x="5610879" y="3314486"/>
                <a:ext cx="31499" cy="26938"/>
                <a:chOff x="5610879" y="3314486"/>
                <a:chExt cx="31499" cy="26938"/>
              </a:xfrm>
            </p:grpSpPr>
            <p:sp>
              <p:nvSpPr>
                <p:cNvPr id="7289" name="Google Shape;7289;p6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66"/>
              <p:cNvGrpSpPr/>
              <p:nvPr/>
            </p:nvGrpSpPr>
            <p:grpSpPr>
              <a:xfrm>
                <a:off x="4834525" y="3501382"/>
                <a:ext cx="31499" cy="26898"/>
                <a:chOff x="4834525" y="3501382"/>
                <a:chExt cx="31499" cy="26898"/>
              </a:xfrm>
            </p:grpSpPr>
            <p:sp>
              <p:nvSpPr>
                <p:cNvPr id="7292" name="Google Shape;7292;p6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66"/>
              <p:cNvGrpSpPr/>
              <p:nvPr/>
            </p:nvGrpSpPr>
            <p:grpSpPr>
              <a:xfrm>
                <a:off x="4898460" y="3580158"/>
                <a:ext cx="31405" cy="26898"/>
                <a:chOff x="4898460" y="3580158"/>
                <a:chExt cx="31405" cy="26898"/>
              </a:xfrm>
            </p:grpSpPr>
            <p:sp>
              <p:nvSpPr>
                <p:cNvPr id="7295" name="Google Shape;7295;p6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66"/>
              <p:cNvGrpSpPr/>
              <p:nvPr/>
            </p:nvGrpSpPr>
            <p:grpSpPr>
              <a:xfrm>
                <a:off x="4882667" y="3608032"/>
                <a:ext cx="31499" cy="27001"/>
                <a:chOff x="4882667" y="3608032"/>
                <a:chExt cx="31499" cy="27001"/>
              </a:xfrm>
            </p:grpSpPr>
            <p:sp>
              <p:nvSpPr>
                <p:cNvPr id="7298" name="Google Shape;7298;p6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6"/>
              <p:cNvGrpSpPr/>
              <p:nvPr/>
            </p:nvGrpSpPr>
            <p:grpSpPr>
              <a:xfrm>
                <a:off x="4843373" y="3631407"/>
                <a:ext cx="16273" cy="16186"/>
                <a:chOff x="4843373" y="3631407"/>
                <a:chExt cx="16273" cy="16186"/>
              </a:xfrm>
            </p:grpSpPr>
            <p:sp>
              <p:nvSpPr>
                <p:cNvPr id="7301" name="Google Shape;7301;p6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66"/>
              <p:cNvGrpSpPr/>
              <p:nvPr/>
            </p:nvGrpSpPr>
            <p:grpSpPr>
              <a:xfrm>
                <a:off x="4727773" y="3591578"/>
                <a:ext cx="31499" cy="26898"/>
                <a:chOff x="4727773" y="3591578"/>
                <a:chExt cx="31499" cy="26898"/>
              </a:xfrm>
            </p:grpSpPr>
            <p:sp>
              <p:nvSpPr>
                <p:cNvPr id="7304" name="Google Shape;7304;p6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6" name="Google Shape;7306;p6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8" name="Google Shape;7308;p66"/>
              <p:cNvGrpSpPr/>
              <p:nvPr/>
            </p:nvGrpSpPr>
            <p:grpSpPr>
              <a:xfrm>
                <a:off x="4609421" y="3577398"/>
                <a:ext cx="31499" cy="27001"/>
                <a:chOff x="4609421" y="3577398"/>
                <a:chExt cx="31499" cy="27001"/>
              </a:xfrm>
            </p:grpSpPr>
            <p:sp>
              <p:nvSpPr>
                <p:cNvPr id="7309" name="Google Shape;7309;p6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6"/>
              <p:cNvGrpSpPr/>
              <p:nvPr/>
            </p:nvGrpSpPr>
            <p:grpSpPr>
              <a:xfrm>
                <a:off x="4649289" y="3577398"/>
                <a:ext cx="31499" cy="27001"/>
                <a:chOff x="4649289" y="3577398"/>
                <a:chExt cx="31499" cy="27001"/>
              </a:xfrm>
            </p:grpSpPr>
            <p:sp>
              <p:nvSpPr>
                <p:cNvPr id="7312" name="Google Shape;7312;p6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66"/>
              <p:cNvGrpSpPr/>
              <p:nvPr/>
            </p:nvGrpSpPr>
            <p:grpSpPr>
              <a:xfrm>
                <a:off x="4605614" y="3639523"/>
                <a:ext cx="31499" cy="26906"/>
                <a:chOff x="4605614" y="3639523"/>
                <a:chExt cx="31499" cy="26906"/>
              </a:xfrm>
            </p:grpSpPr>
            <p:sp>
              <p:nvSpPr>
                <p:cNvPr id="7315" name="Google Shape;7315;p6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6"/>
              <p:cNvGrpSpPr/>
              <p:nvPr/>
            </p:nvGrpSpPr>
            <p:grpSpPr>
              <a:xfrm>
                <a:off x="4785149" y="3618846"/>
                <a:ext cx="26930" cy="26843"/>
                <a:chOff x="4785149" y="3618846"/>
                <a:chExt cx="26930" cy="26843"/>
              </a:xfrm>
            </p:grpSpPr>
            <p:sp>
              <p:nvSpPr>
                <p:cNvPr id="7318" name="Google Shape;7318;p6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66"/>
              <p:cNvGrpSpPr/>
              <p:nvPr/>
            </p:nvGrpSpPr>
            <p:grpSpPr>
              <a:xfrm>
                <a:off x="4810167" y="3601567"/>
                <a:ext cx="31405" cy="26898"/>
                <a:chOff x="4810167" y="3601567"/>
                <a:chExt cx="31405" cy="26898"/>
              </a:xfrm>
            </p:grpSpPr>
            <p:sp>
              <p:nvSpPr>
                <p:cNvPr id="7321" name="Google Shape;7321;p6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6"/>
              <p:cNvGrpSpPr/>
              <p:nvPr/>
            </p:nvGrpSpPr>
            <p:grpSpPr>
              <a:xfrm>
                <a:off x="4831002" y="3373230"/>
                <a:ext cx="31405" cy="26898"/>
                <a:chOff x="4831002" y="3373230"/>
                <a:chExt cx="31405" cy="26898"/>
              </a:xfrm>
            </p:grpSpPr>
            <p:sp>
              <p:nvSpPr>
                <p:cNvPr id="7324" name="Google Shape;7324;p6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6"/>
              <p:cNvGrpSpPr/>
              <p:nvPr/>
            </p:nvGrpSpPr>
            <p:grpSpPr>
              <a:xfrm>
                <a:off x="4719311" y="3355054"/>
                <a:ext cx="31499" cy="27001"/>
                <a:chOff x="4719311" y="3355054"/>
                <a:chExt cx="31499" cy="27001"/>
              </a:xfrm>
            </p:grpSpPr>
            <p:sp>
              <p:nvSpPr>
                <p:cNvPr id="7327" name="Google Shape;7327;p6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6"/>
              <p:cNvGrpSpPr/>
              <p:nvPr/>
            </p:nvGrpSpPr>
            <p:grpSpPr>
              <a:xfrm>
                <a:off x="4798755" y="3450260"/>
                <a:ext cx="26930" cy="26930"/>
                <a:chOff x="4798755" y="3450260"/>
                <a:chExt cx="26930" cy="26930"/>
              </a:xfrm>
            </p:grpSpPr>
            <p:sp>
              <p:nvSpPr>
                <p:cNvPr id="7330" name="Google Shape;7330;p6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66"/>
              <p:cNvGrpSpPr/>
              <p:nvPr/>
            </p:nvGrpSpPr>
            <p:grpSpPr>
              <a:xfrm>
                <a:off x="4645576" y="3467555"/>
                <a:ext cx="31405" cy="26953"/>
                <a:chOff x="4645576" y="3467555"/>
                <a:chExt cx="31405" cy="26953"/>
              </a:xfrm>
            </p:grpSpPr>
            <p:sp>
              <p:nvSpPr>
                <p:cNvPr id="7333" name="Google Shape;7333;p6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66"/>
              <p:cNvGrpSpPr/>
              <p:nvPr/>
            </p:nvGrpSpPr>
            <p:grpSpPr>
              <a:xfrm>
                <a:off x="4687631" y="3583965"/>
                <a:ext cx="31499" cy="26898"/>
                <a:chOff x="4687631" y="3583965"/>
                <a:chExt cx="31499" cy="26898"/>
              </a:xfrm>
            </p:grpSpPr>
            <p:sp>
              <p:nvSpPr>
                <p:cNvPr id="7336" name="Google Shape;7336;p6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6"/>
              <p:cNvGrpSpPr/>
              <p:nvPr/>
            </p:nvGrpSpPr>
            <p:grpSpPr>
              <a:xfrm>
                <a:off x="4719311" y="3471314"/>
                <a:ext cx="31499" cy="27001"/>
                <a:chOff x="4719311" y="3471314"/>
                <a:chExt cx="31499" cy="27001"/>
              </a:xfrm>
            </p:grpSpPr>
            <p:sp>
              <p:nvSpPr>
                <p:cNvPr id="7339" name="Google Shape;7339;p6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6"/>
              <p:cNvGrpSpPr/>
              <p:nvPr/>
            </p:nvGrpSpPr>
            <p:grpSpPr>
              <a:xfrm>
                <a:off x="4719311" y="3434404"/>
                <a:ext cx="31499" cy="26898"/>
                <a:chOff x="4719311" y="3434404"/>
                <a:chExt cx="31499" cy="26898"/>
              </a:xfrm>
            </p:grpSpPr>
            <p:sp>
              <p:nvSpPr>
                <p:cNvPr id="7342" name="Google Shape;7342;p6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66"/>
              <p:cNvGrpSpPr/>
              <p:nvPr/>
            </p:nvGrpSpPr>
            <p:grpSpPr>
              <a:xfrm>
                <a:off x="4768876" y="3401772"/>
                <a:ext cx="31499" cy="26898"/>
                <a:chOff x="4768876" y="3401772"/>
                <a:chExt cx="31499" cy="26898"/>
              </a:xfrm>
            </p:grpSpPr>
            <p:sp>
              <p:nvSpPr>
                <p:cNvPr id="7345" name="Google Shape;7345;p6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66"/>
              <p:cNvGrpSpPr/>
              <p:nvPr/>
            </p:nvGrpSpPr>
            <p:grpSpPr>
              <a:xfrm>
                <a:off x="4762214" y="3471377"/>
                <a:ext cx="26938" cy="26938"/>
                <a:chOff x="4762214" y="3471377"/>
                <a:chExt cx="26938" cy="26938"/>
              </a:xfrm>
            </p:grpSpPr>
            <p:sp>
              <p:nvSpPr>
                <p:cNvPr id="7348" name="Google Shape;7348;p6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66"/>
              <p:cNvGrpSpPr/>
              <p:nvPr/>
            </p:nvGrpSpPr>
            <p:grpSpPr>
              <a:xfrm>
                <a:off x="4790473" y="3344782"/>
                <a:ext cx="31405" cy="26898"/>
                <a:chOff x="4790473" y="3344782"/>
                <a:chExt cx="31405" cy="26898"/>
              </a:xfrm>
            </p:grpSpPr>
            <p:sp>
              <p:nvSpPr>
                <p:cNvPr id="7351" name="Google Shape;7351;p6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66"/>
              <p:cNvGrpSpPr/>
              <p:nvPr/>
            </p:nvGrpSpPr>
            <p:grpSpPr>
              <a:xfrm>
                <a:off x="4823774" y="3950733"/>
                <a:ext cx="37398" cy="32034"/>
                <a:chOff x="4823774" y="3950733"/>
                <a:chExt cx="37398" cy="32034"/>
              </a:xfrm>
            </p:grpSpPr>
            <p:sp>
              <p:nvSpPr>
                <p:cNvPr id="7354" name="Google Shape;7354;p6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66"/>
              <p:cNvGrpSpPr/>
              <p:nvPr/>
            </p:nvGrpSpPr>
            <p:grpSpPr>
              <a:xfrm>
                <a:off x="4823396" y="4110566"/>
                <a:ext cx="31405" cy="26906"/>
                <a:chOff x="4823396" y="4110566"/>
                <a:chExt cx="31405" cy="26906"/>
              </a:xfrm>
            </p:grpSpPr>
            <p:sp>
              <p:nvSpPr>
                <p:cNvPr id="7357" name="Google Shape;7357;p6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66"/>
              <p:cNvGrpSpPr/>
              <p:nvPr/>
            </p:nvGrpSpPr>
            <p:grpSpPr>
              <a:xfrm>
                <a:off x="4838332" y="3821150"/>
                <a:ext cx="31499" cy="26898"/>
                <a:chOff x="4838332" y="3821150"/>
                <a:chExt cx="31499" cy="26898"/>
              </a:xfrm>
            </p:grpSpPr>
            <p:sp>
              <p:nvSpPr>
                <p:cNvPr id="7360" name="Google Shape;7360;p6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66"/>
              <p:cNvGrpSpPr/>
              <p:nvPr/>
            </p:nvGrpSpPr>
            <p:grpSpPr>
              <a:xfrm>
                <a:off x="4661275" y="3815007"/>
                <a:ext cx="36824" cy="31523"/>
                <a:chOff x="4661275" y="3815007"/>
                <a:chExt cx="36824" cy="31523"/>
              </a:xfrm>
            </p:grpSpPr>
            <p:sp>
              <p:nvSpPr>
                <p:cNvPr id="7363" name="Google Shape;7363;p6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66"/>
              <p:cNvGrpSpPr/>
              <p:nvPr/>
            </p:nvGrpSpPr>
            <p:grpSpPr>
              <a:xfrm>
                <a:off x="4558998" y="3851037"/>
                <a:ext cx="33591" cy="28699"/>
                <a:chOff x="4558998" y="3851037"/>
                <a:chExt cx="33591" cy="28699"/>
              </a:xfrm>
            </p:grpSpPr>
            <p:sp>
              <p:nvSpPr>
                <p:cNvPr id="7366" name="Google Shape;7366;p6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66"/>
              <p:cNvGrpSpPr/>
              <p:nvPr/>
            </p:nvGrpSpPr>
            <p:grpSpPr>
              <a:xfrm>
                <a:off x="4696762" y="3638587"/>
                <a:ext cx="33591" cy="28794"/>
                <a:chOff x="4696762" y="3638587"/>
                <a:chExt cx="33591" cy="28794"/>
              </a:xfrm>
            </p:grpSpPr>
            <p:sp>
              <p:nvSpPr>
                <p:cNvPr id="7369" name="Google Shape;7369;p6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6"/>
              <p:cNvGrpSpPr/>
              <p:nvPr/>
            </p:nvGrpSpPr>
            <p:grpSpPr>
              <a:xfrm>
                <a:off x="4929479" y="3939140"/>
                <a:ext cx="33497" cy="28692"/>
                <a:chOff x="4929479" y="3939140"/>
                <a:chExt cx="33497" cy="28692"/>
              </a:xfrm>
            </p:grpSpPr>
            <p:sp>
              <p:nvSpPr>
                <p:cNvPr id="7372" name="Google Shape;7372;p6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6"/>
              <p:cNvGrpSpPr/>
              <p:nvPr/>
            </p:nvGrpSpPr>
            <p:grpSpPr>
              <a:xfrm>
                <a:off x="4907119" y="3986039"/>
                <a:ext cx="33497" cy="28699"/>
                <a:chOff x="4907119" y="3986039"/>
                <a:chExt cx="33497" cy="28699"/>
              </a:xfrm>
            </p:grpSpPr>
            <p:sp>
              <p:nvSpPr>
                <p:cNvPr id="7375" name="Google Shape;7375;p6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6"/>
              <p:cNvGrpSpPr/>
              <p:nvPr/>
            </p:nvGrpSpPr>
            <p:grpSpPr>
              <a:xfrm>
                <a:off x="4911783" y="4048102"/>
                <a:ext cx="33591" cy="28762"/>
                <a:chOff x="4911783" y="4048102"/>
                <a:chExt cx="33591" cy="28762"/>
              </a:xfrm>
            </p:grpSpPr>
            <p:sp>
              <p:nvSpPr>
                <p:cNvPr id="7378" name="Google Shape;7378;p6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0" name="Google Shape;7380;p6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2" name="Google Shape;7382;p66"/>
              <p:cNvGrpSpPr/>
              <p:nvPr/>
            </p:nvGrpSpPr>
            <p:grpSpPr>
              <a:xfrm>
                <a:off x="4762623" y="3837847"/>
                <a:ext cx="42416" cy="36273"/>
                <a:chOff x="4762623" y="3837847"/>
                <a:chExt cx="42416" cy="36273"/>
              </a:xfrm>
            </p:grpSpPr>
            <p:sp>
              <p:nvSpPr>
                <p:cNvPr id="7383" name="Google Shape;7383;p6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6"/>
              <p:cNvGrpSpPr/>
              <p:nvPr/>
            </p:nvGrpSpPr>
            <p:grpSpPr>
              <a:xfrm>
                <a:off x="4746044" y="4104966"/>
                <a:ext cx="33497" cy="28699"/>
                <a:chOff x="4746044" y="4104966"/>
                <a:chExt cx="33497" cy="28699"/>
              </a:xfrm>
            </p:grpSpPr>
            <p:sp>
              <p:nvSpPr>
                <p:cNvPr id="7386" name="Google Shape;7386;p6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66"/>
              <p:cNvGrpSpPr/>
              <p:nvPr/>
            </p:nvGrpSpPr>
            <p:grpSpPr>
              <a:xfrm>
                <a:off x="4859646" y="4162554"/>
                <a:ext cx="33591" cy="28762"/>
                <a:chOff x="4859646" y="4162554"/>
                <a:chExt cx="33591" cy="28762"/>
              </a:xfrm>
            </p:grpSpPr>
            <p:sp>
              <p:nvSpPr>
                <p:cNvPr id="7389" name="Google Shape;7389;p6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1" name="Google Shape;7391;p66"/>
            <p:cNvGrpSpPr/>
            <p:nvPr/>
          </p:nvGrpSpPr>
          <p:grpSpPr>
            <a:xfrm>
              <a:off x="3597785" y="3274438"/>
              <a:ext cx="855610" cy="1122100"/>
              <a:chOff x="3597785" y="3274438"/>
              <a:chExt cx="855610" cy="1122100"/>
            </a:xfrm>
          </p:grpSpPr>
          <p:grpSp>
            <p:nvGrpSpPr>
              <p:cNvPr id="7392" name="Google Shape;7392;p66"/>
              <p:cNvGrpSpPr/>
              <p:nvPr/>
            </p:nvGrpSpPr>
            <p:grpSpPr>
              <a:xfrm>
                <a:off x="3617857" y="3284717"/>
                <a:ext cx="826785" cy="1099165"/>
                <a:chOff x="3617857" y="3284717"/>
                <a:chExt cx="826785" cy="1099165"/>
              </a:xfrm>
            </p:grpSpPr>
            <p:sp>
              <p:nvSpPr>
                <p:cNvPr id="7393" name="Google Shape;7393;p6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66"/>
              <p:cNvGrpSpPr/>
              <p:nvPr/>
            </p:nvGrpSpPr>
            <p:grpSpPr>
              <a:xfrm>
                <a:off x="4180904" y="4251758"/>
                <a:ext cx="37783" cy="32420"/>
                <a:chOff x="4180904" y="4251758"/>
                <a:chExt cx="37783" cy="32420"/>
              </a:xfrm>
            </p:grpSpPr>
            <p:sp>
              <p:nvSpPr>
                <p:cNvPr id="7450" name="Google Shape;7450;p6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66"/>
              <p:cNvGrpSpPr/>
              <p:nvPr/>
            </p:nvGrpSpPr>
            <p:grpSpPr>
              <a:xfrm>
                <a:off x="4201644" y="4081324"/>
                <a:ext cx="37783" cy="32364"/>
                <a:chOff x="4201644" y="4081324"/>
                <a:chExt cx="37783" cy="32364"/>
              </a:xfrm>
            </p:grpSpPr>
            <p:sp>
              <p:nvSpPr>
                <p:cNvPr id="7453" name="Google Shape;7453;p6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66"/>
              <p:cNvGrpSpPr/>
              <p:nvPr/>
            </p:nvGrpSpPr>
            <p:grpSpPr>
              <a:xfrm>
                <a:off x="4284416" y="3887428"/>
                <a:ext cx="37783" cy="32451"/>
                <a:chOff x="4284416" y="3887428"/>
                <a:chExt cx="37783" cy="32451"/>
              </a:xfrm>
            </p:grpSpPr>
            <p:sp>
              <p:nvSpPr>
                <p:cNvPr id="7456" name="Google Shape;7456;p6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4223721" y="3860404"/>
                <a:ext cx="37870" cy="32364"/>
                <a:chOff x="4223721" y="3860404"/>
                <a:chExt cx="37870" cy="32364"/>
              </a:xfrm>
            </p:grpSpPr>
            <p:sp>
              <p:nvSpPr>
                <p:cNvPr id="7459" name="Google Shape;7459;p6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66"/>
              <p:cNvGrpSpPr/>
              <p:nvPr/>
            </p:nvGrpSpPr>
            <p:grpSpPr>
              <a:xfrm>
                <a:off x="4104889" y="3699242"/>
                <a:ext cx="37776" cy="32357"/>
                <a:chOff x="4104889" y="3699242"/>
                <a:chExt cx="37776" cy="32357"/>
              </a:xfrm>
            </p:grpSpPr>
            <p:sp>
              <p:nvSpPr>
                <p:cNvPr id="7462" name="Google Shape;7462;p6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66"/>
              <p:cNvGrpSpPr/>
              <p:nvPr/>
            </p:nvGrpSpPr>
            <p:grpSpPr>
              <a:xfrm>
                <a:off x="4143608" y="3475121"/>
                <a:ext cx="37878" cy="32420"/>
                <a:chOff x="4143608" y="3475121"/>
                <a:chExt cx="37878" cy="32420"/>
              </a:xfrm>
            </p:grpSpPr>
            <p:sp>
              <p:nvSpPr>
                <p:cNvPr id="7465" name="Google Shape;7465;p6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6"/>
              <p:cNvGrpSpPr/>
              <p:nvPr/>
            </p:nvGrpSpPr>
            <p:grpSpPr>
              <a:xfrm>
                <a:off x="4217248" y="3570893"/>
                <a:ext cx="37776" cy="32364"/>
                <a:chOff x="4217248" y="3570893"/>
                <a:chExt cx="37776" cy="32364"/>
              </a:xfrm>
            </p:grpSpPr>
            <p:sp>
              <p:nvSpPr>
                <p:cNvPr id="7468" name="Google Shape;7468;p6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66"/>
              <p:cNvGrpSpPr/>
              <p:nvPr/>
            </p:nvGrpSpPr>
            <p:grpSpPr>
              <a:xfrm>
                <a:off x="4255307" y="3431612"/>
                <a:ext cx="37776" cy="32451"/>
                <a:chOff x="4255307" y="3431612"/>
                <a:chExt cx="37776" cy="32451"/>
              </a:xfrm>
            </p:grpSpPr>
            <p:sp>
              <p:nvSpPr>
                <p:cNvPr id="7471" name="Google Shape;7471;p6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66"/>
              <p:cNvGrpSpPr/>
              <p:nvPr/>
            </p:nvGrpSpPr>
            <p:grpSpPr>
              <a:xfrm>
                <a:off x="3853052" y="3577398"/>
                <a:ext cx="37776" cy="32420"/>
                <a:chOff x="3853052" y="3577398"/>
                <a:chExt cx="37776" cy="32420"/>
              </a:xfrm>
            </p:grpSpPr>
            <p:sp>
              <p:nvSpPr>
                <p:cNvPr id="7474" name="Google Shape;7474;p6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6"/>
              <p:cNvGrpSpPr/>
              <p:nvPr/>
            </p:nvGrpSpPr>
            <p:grpSpPr>
              <a:xfrm>
                <a:off x="4039908" y="3412107"/>
                <a:ext cx="37776" cy="32357"/>
                <a:chOff x="4039908" y="3412107"/>
                <a:chExt cx="37776" cy="32357"/>
              </a:xfrm>
            </p:grpSpPr>
            <p:sp>
              <p:nvSpPr>
                <p:cNvPr id="7477" name="Google Shape;7477;p6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6"/>
              <p:cNvGrpSpPr/>
              <p:nvPr/>
            </p:nvGrpSpPr>
            <p:grpSpPr>
              <a:xfrm>
                <a:off x="4017360" y="3342061"/>
                <a:ext cx="37870" cy="32380"/>
                <a:chOff x="4017360" y="3342061"/>
                <a:chExt cx="37870" cy="32380"/>
              </a:xfrm>
            </p:grpSpPr>
            <p:sp>
              <p:nvSpPr>
                <p:cNvPr id="7480" name="Google Shape;7480;p6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2" name="Google Shape;7482;p6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4" name="Google Shape;7484;p66"/>
              <p:cNvGrpSpPr/>
              <p:nvPr/>
            </p:nvGrpSpPr>
            <p:grpSpPr>
              <a:xfrm>
                <a:off x="3750870" y="3418650"/>
                <a:ext cx="37776" cy="32380"/>
                <a:chOff x="3750870" y="3418650"/>
                <a:chExt cx="37776" cy="32380"/>
              </a:xfrm>
            </p:grpSpPr>
            <p:sp>
              <p:nvSpPr>
                <p:cNvPr id="7485" name="Google Shape;7485;p6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6"/>
              <p:cNvGrpSpPr/>
              <p:nvPr/>
            </p:nvGrpSpPr>
            <p:grpSpPr>
              <a:xfrm>
                <a:off x="3632509" y="3274438"/>
                <a:ext cx="37783" cy="32357"/>
                <a:chOff x="3632509" y="3274438"/>
                <a:chExt cx="37783" cy="32357"/>
              </a:xfrm>
            </p:grpSpPr>
            <p:sp>
              <p:nvSpPr>
                <p:cNvPr id="7488" name="Google Shape;7488;p6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6"/>
              <p:cNvGrpSpPr/>
              <p:nvPr/>
            </p:nvGrpSpPr>
            <p:grpSpPr>
              <a:xfrm>
                <a:off x="3906424" y="3297561"/>
                <a:ext cx="37776" cy="32451"/>
                <a:chOff x="3906424" y="3297561"/>
                <a:chExt cx="37776" cy="32451"/>
              </a:xfrm>
            </p:grpSpPr>
            <p:sp>
              <p:nvSpPr>
                <p:cNvPr id="7491" name="Google Shape;7491;p6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66"/>
              <p:cNvGrpSpPr/>
              <p:nvPr/>
            </p:nvGrpSpPr>
            <p:grpSpPr>
              <a:xfrm>
                <a:off x="3866084" y="3412107"/>
                <a:ext cx="37776" cy="32357"/>
                <a:chOff x="3866084" y="3412107"/>
                <a:chExt cx="37776" cy="32357"/>
              </a:xfrm>
            </p:grpSpPr>
            <p:sp>
              <p:nvSpPr>
                <p:cNvPr id="7494" name="Google Shape;7494;p6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6"/>
              <p:cNvGrpSpPr/>
              <p:nvPr/>
            </p:nvGrpSpPr>
            <p:grpSpPr>
              <a:xfrm>
                <a:off x="4023919" y="3766409"/>
                <a:ext cx="37783" cy="32357"/>
                <a:chOff x="4023919" y="3766409"/>
                <a:chExt cx="37783" cy="32357"/>
              </a:xfrm>
            </p:grpSpPr>
            <p:sp>
              <p:nvSpPr>
                <p:cNvPr id="7497" name="Google Shape;7497;p6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6"/>
              <p:cNvGrpSpPr/>
              <p:nvPr/>
            </p:nvGrpSpPr>
            <p:grpSpPr>
              <a:xfrm>
                <a:off x="3973882" y="3779449"/>
                <a:ext cx="37776" cy="32357"/>
                <a:chOff x="3973882" y="3779449"/>
                <a:chExt cx="37776" cy="32357"/>
              </a:xfrm>
            </p:grpSpPr>
            <p:sp>
              <p:nvSpPr>
                <p:cNvPr id="7500" name="Google Shape;7500;p6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66"/>
              <p:cNvGrpSpPr/>
              <p:nvPr/>
            </p:nvGrpSpPr>
            <p:grpSpPr>
              <a:xfrm>
                <a:off x="4073398" y="3838028"/>
                <a:ext cx="37776" cy="32380"/>
                <a:chOff x="4073398" y="3838028"/>
                <a:chExt cx="37776" cy="32380"/>
              </a:xfrm>
            </p:grpSpPr>
            <p:sp>
              <p:nvSpPr>
                <p:cNvPr id="7503" name="Google Shape;7503;p6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6"/>
              <p:cNvGrpSpPr/>
              <p:nvPr/>
            </p:nvGrpSpPr>
            <p:grpSpPr>
              <a:xfrm>
                <a:off x="4342672" y="4144496"/>
                <a:ext cx="37752" cy="32364"/>
                <a:chOff x="4342672" y="4144496"/>
                <a:chExt cx="37752" cy="32364"/>
              </a:xfrm>
            </p:grpSpPr>
            <p:sp>
              <p:nvSpPr>
                <p:cNvPr id="7506" name="Google Shape;7506;p6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6"/>
              <p:cNvGrpSpPr/>
              <p:nvPr/>
            </p:nvGrpSpPr>
            <p:grpSpPr>
              <a:xfrm>
                <a:off x="4406386" y="4056872"/>
                <a:ext cx="37783" cy="32364"/>
                <a:chOff x="4406386" y="4056872"/>
                <a:chExt cx="37783" cy="32364"/>
              </a:xfrm>
            </p:grpSpPr>
            <p:sp>
              <p:nvSpPr>
                <p:cNvPr id="7509" name="Google Shape;7509;p6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6"/>
              <p:cNvGrpSpPr/>
              <p:nvPr/>
            </p:nvGrpSpPr>
            <p:grpSpPr>
              <a:xfrm>
                <a:off x="4284416" y="4245254"/>
                <a:ext cx="37783" cy="32357"/>
                <a:chOff x="4284416" y="4245254"/>
                <a:chExt cx="37783" cy="32357"/>
              </a:xfrm>
            </p:grpSpPr>
            <p:sp>
              <p:nvSpPr>
                <p:cNvPr id="7512" name="Google Shape;7512;p6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66"/>
              <p:cNvGrpSpPr/>
              <p:nvPr/>
            </p:nvGrpSpPr>
            <p:grpSpPr>
              <a:xfrm>
                <a:off x="4219057" y="4331258"/>
                <a:ext cx="37776" cy="32364"/>
                <a:chOff x="4219057" y="4331258"/>
                <a:chExt cx="37776" cy="32364"/>
              </a:xfrm>
            </p:grpSpPr>
            <p:sp>
              <p:nvSpPr>
                <p:cNvPr id="7515" name="Google Shape;7515;p6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6"/>
              <p:cNvGrpSpPr/>
              <p:nvPr/>
            </p:nvGrpSpPr>
            <p:grpSpPr>
              <a:xfrm>
                <a:off x="4204122" y="4141688"/>
                <a:ext cx="33497" cy="28699"/>
                <a:chOff x="4204122" y="4141688"/>
                <a:chExt cx="33497" cy="28699"/>
              </a:xfrm>
            </p:grpSpPr>
            <p:sp>
              <p:nvSpPr>
                <p:cNvPr id="7518" name="Google Shape;7518;p6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6"/>
              <p:cNvGrpSpPr/>
              <p:nvPr/>
            </p:nvGrpSpPr>
            <p:grpSpPr>
              <a:xfrm>
                <a:off x="4301546" y="4003869"/>
                <a:ext cx="38916" cy="33324"/>
                <a:chOff x="4301546" y="4003869"/>
                <a:chExt cx="38916" cy="33324"/>
              </a:xfrm>
            </p:grpSpPr>
            <p:sp>
              <p:nvSpPr>
                <p:cNvPr id="7521" name="Google Shape;7521;p6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66"/>
              <p:cNvGrpSpPr/>
              <p:nvPr/>
            </p:nvGrpSpPr>
            <p:grpSpPr>
              <a:xfrm>
                <a:off x="4210681" y="3924669"/>
                <a:ext cx="36549" cy="31366"/>
                <a:chOff x="4210681" y="3924669"/>
                <a:chExt cx="36549" cy="31366"/>
              </a:xfrm>
            </p:grpSpPr>
            <p:sp>
              <p:nvSpPr>
                <p:cNvPr id="7524" name="Google Shape;7524;p6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6"/>
              <p:cNvGrpSpPr/>
              <p:nvPr/>
            </p:nvGrpSpPr>
            <p:grpSpPr>
              <a:xfrm>
                <a:off x="3987771" y="3628874"/>
                <a:ext cx="31499" cy="26993"/>
                <a:chOff x="3987771" y="3628874"/>
                <a:chExt cx="31499" cy="26993"/>
              </a:xfrm>
            </p:grpSpPr>
            <p:sp>
              <p:nvSpPr>
                <p:cNvPr id="7527" name="Google Shape;7527;p6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6"/>
              <p:cNvGrpSpPr/>
              <p:nvPr/>
            </p:nvGrpSpPr>
            <p:grpSpPr>
              <a:xfrm>
                <a:off x="4087382" y="3775674"/>
                <a:ext cx="31405" cy="26898"/>
                <a:chOff x="4087382" y="3775674"/>
                <a:chExt cx="31405" cy="26898"/>
              </a:xfrm>
            </p:grpSpPr>
            <p:sp>
              <p:nvSpPr>
                <p:cNvPr id="7530" name="Google Shape;7530;p6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66"/>
              <p:cNvGrpSpPr/>
              <p:nvPr/>
            </p:nvGrpSpPr>
            <p:grpSpPr>
              <a:xfrm>
                <a:off x="4118873" y="3856637"/>
                <a:ext cx="31405" cy="26906"/>
                <a:chOff x="4118873" y="3856637"/>
                <a:chExt cx="31405" cy="26906"/>
              </a:xfrm>
            </p:grpSpPr>
            <p:sp>
              <p:nvSpPr>
                <p:cNvPr id="7533" name="Google Shape;7533;p6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6"/>
              <p:cNvGrpSpPr/>
              <p:nvPr/>
            </p:nvGrpSpPr>
            <p:grpSpPr>
              <a:xfrm>
                <a:off x="4168541" y="3639523"/>
                <a:ext cx="31499" cy="26906"/>
                <a:chOff x="4168541" y="3639523"/>
                <a:chExt cx="31499" cy="26906"/>
              </a:xfrm>
            </p:grpSpPr>
            <p:sp>
              <p:nvSpPr>
                <p:cNvPr id="7536" name="Google Shape;7536;p6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66"/>
              <p:cNvGrpSpPr/>
              <p:nvPr/>
            </p:nvGrpSpPr>
            <p:grpSpPr>
              <a:xfrm>
                <a:off x="3965789" y="3393545"/>
                <a:ext cx="31405" cy="26945"/>
                <a:chOff x="3965789" y="3393545"/>
                <a:chExt cx="31405" cy="26945"/>
              </a:xfrm>
            </p:grpSpPr>
            <p:sp>
              <p:nvSpPr>
                <p:cNvPr id="7539" name="Google Shape;7539;p6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6"/>
              <p:cNvGrpSpPr/>
              <p:nvPr/>
            </p:nvGrpSpPr>
            <p:grpSpPr>
              <a:xfrm>
                <a:off x="3925166" y="3491008"/>
                <a:ext cx="31405" cy="27001"/>
                <a:chOff x="3925166" y="3491008"/>
                <a:chExt cx="31405" cy="27001"/>
              </a:xfrm>
            </p:grpSpPr>
            <p:sp>
              <p:nvSpPr>
                <p:cNvPr id="7542" name="Google Shape;7542;p6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66"/>
              <p:cNvGrpSpPr/>
              <p:nvPr/>
            </p:nvGrpSpPr>
            <p:grpSpPr>
              <a:xfrm>
                <a:off x="3682845" y="3340976"/>
                <a:ext cx="31397" cy="26898"/>
                <a:chOff x="3682845" y="3340976"/>
                <a:chExt cx="31397" cy="26898"/>
              </a:xfrm>
            </p:grpSpPr>
            <p:sp>
              <p:nvSpPr>
                <p:cNvPr id="7545" name="Google Shape;7545;p6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66"/>
              <p:cNvGrpSpPr/>
              <p:nvPr/>
            </p:nvGrpSpPr>
            <p:grpSpPr>
              <a:xfrm>
                <a:off x="3795393" y="3353725"/>
                <a:ext cx="31499" cy="26993"/>
                <a:chOff x="3795393" y="3353725"/>
                <a:chExt cx="31499" cy="26993"/>
              </a:xfrm>
            </p:grpSpPr>
            <p:sp>
              <p:nvSpPr>
                <p:cNvPr id="7548" name="Google Shape;7548;p6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66"/>
              <p:cNvGrpSpPr/>
              <p:nvPr/>
            </p:nvGrpSpPr>
            <p:grpSpPr>
              <a:xfrm>
                <a:off x="4176909" y="4363221"/>
                <a:ext cx="38924" cy="33316"/>
                <a:chOff x="4176909" y="4363221"/>
                <a:chExt cx="38924" cy="33316"/>
              </a:xfrm>
            </p:grpSpPr>
            <p:sp>
              <p:nvSpPr>
                <p:cNvPr id="7551" name="Google Shape;7551;p6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6"/>
              <p:cNvGrpSpPr/>
              <p:nvPr/>
            </p:nvGrpSpPr>
            <p:grpSpPr>
              <a:xfrm>
                <a:off x="4226191" y="4007660"/>
                <a:ext cx="33560" cy="28770"/>
                <a:chOff x="4226191" y="4007660"/>
                <a:chExt cx="33560" cy="28770"/>
              </a:xfrm>
            </p:grpSpPr>
            <p:sp>
              <p:nvSpPr>
                <p:cNvPr id="7554" name="Google Shape;7554;p6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6"/>
              <p:cNvGrpSpPr/>
              <p:nvPr/>
            </p:nvGrpSpPr>
            <p:grpSpPr>
              <a:xfrm>
                <a:off x="3597785" y="3377045"/>
                <a:ext cx="33591" cy="28699"/>
                <a:chOff x="3597785" y="3377045"/>
                <a:chExt cx="33591" cy="28699"/>
              </a:xfrm>
            </p:grpSpPr>
            <p:sp>
              <p:nvSpPr>
                <p:cNvPr id="7557" name="Google Shape;7557;p6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6"/>
              <p:cNvGrpSpPr/>
              <p:nvPr/>
            </p:nvGrpSpPr>
            <p:grpSpPr>
              <a:xfrm>
                <a:off x="3887870" y="3669796"/>
                <a:ext cx="33591" cy="28692"/>
                <a:chOff x="3887870" y="3669796"/>
                <a:chExt cx="33591" cy="28692"/>
              </a:xfrm>
            </p:grpSpPr>
            <p:sp>
              <p:nvSpPr>
                <p:cNvPr id="7560" name="Google Shape;7560;p6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66"/>
              <p:cNvGrpSpPr/>
              <p:nvPr/>
            </p:nvGrpSpPr>
            <p:grpSpPr>
              <a:xfrm>
                <a:off x="3818320" y="3481625"/>
                <a:ext cx="33497" cy="28770"/>
                <a:chOff x="3818320" y="3481625"/>
                <a:chExt cx="33497" cy="28770"/>
              </a:xfrm>
            </p:grpSpPr>
            <p:sp>
              <p:nvSpPr>
                <p:cNvPr id="7563" name="Google Shape;7563;p6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6"/>
              <p:cNvGrpSpPr/>
              <p:nvPr/>
            </p:nvGrpSpPr>
            <p:grpSpPr>
              <a:xfrm>
                <a:off x="4278139" y="4120948"/>
                <a:ext cx="37492" cy="32129"/>
                <a:chOff x="4278139" y="4120948"/>
                <a:chExt cx="37492" cy="32129"/>
              </a:xfrm>
            </p:grpSpPr>
            <p:sp>
              <p:nvSpPr>
                <p:cNvPr id="7566" name="Google Shape;7566;p6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6"/>
              <p:cNvGrpSpPr/>
              <p:nvPr/>
            </p:nvGrpSpPr>
            <p:grpSpPr>
              <a:xfrm>
                <a:off x="4419898" y="3977388"/>
                <a:ext cx="33497" cy="28692"/>
                <a:chOff x="4419898" y="3977388"/>
                <a:chExt cx="33497" cy="28692"/>
              </a:xfrm>
            </p:grpSpPr>
            <p:sp>
              <p:nvSpPr>
                <p:cNvPr id="7569" name="Google Shape;7569;p6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6"/>
              <p:cNvGrpSpPr/>
              <p:nvPr/>
            </p:nvGrpSpPr>
            <p:grpSpPr>
              <a:xfrm>
                <a:off x="4158930" y="4034684"/>
                <a:ext cx="33497" cy="28762"/>
                <a:chOff x="4158930" y="4034684"/>
                <a:chExt cx="33497" cy="28762"/>
              </a:xfrm>
            </p:grpSpPr>
            <p:sp>
              <p:nvSpPr>
                <p:cNvPr id="7572" name="Google Shape;7572;p6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66"/>
              <p:cNvGrpSpPr/>
              <p:nvPr/>
            </p:nvGrpSpPr>
            <p:grpSpPr>
              <a:xfrm>
                <a:off x="4134949" y="3957049"/>
                <a:ext cx="33497" cy="28770"/>
                <a:chOff x="4134949" y="3957049"/>
                <a:chExt cx="33497" cy="28770"/>
              </a:xfrm>
            </p:grpSpPr>
            <p:sp>
              <p:nvSpPr>
                <p:cNvPr id="7575" name="Google Shape;7575;p6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6"/>
              <p:cNvGrpSpPr/>
              <p:nvPr/>
            </p:nvGrpSpPr>
            <p:grpSpPr>
              <a:xfrm>
                <a:off x="4193653" y="4184403"/>
                <a:ext cx="43580" cy="37264"/>
                <a:chOff x="4193653" y="4184403"/>
                <a:chExt cx="43580" cy="37264"/>
              </a:xfrm>
            </p:grpSpPr>
            <p:sp>
              <p:nvSpPr>
                <p:cNvPr id="7578" name="Google Shape;7578;p6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6"/>
              <p:cNvGrpSpPr/>
              <p:nvPr/>
            </p:nvGrpSpPr>
            <p:grpSpPr>
              <a:xfrm>
                <a:off x="4343600" y="3943844"/>
                <a:ext cx="43580" cy="37312"/>
                <a:chOff x="4343600" y="3943844"/>
                <a:chExt cx="43580" cy="37312"/>
              </a:xfrm>
            </p:grpSpPr>
            <p:sp>
              <p:nvSpPr>
                <p:cNvPr id="7581" name="Google Shape;7581;p6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6"/>
              <p:cNvGrpSpPr/>
              <p:nvPr/>
            </p:nvGrpSpPr>
            <p:grpSpPr>
              <a:xfrm>
                <a:off x="4172339" y="3381693"/>
                <a:ext cx="31499" cy="27001"/>
                <a:chOff x="4172339" y="3381693"/>
                <a:chExt cx="31499" cy="27001"/>
              </a:xfrm>
            </p:grpSpPr>
            <p:sp>
              <p:nvSpPr>
                <p:cNvPr id="7584" name="Google Shape;7584;p6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589"/>
        <p:cNvGrpSpPr/>
        <p:nvPr/>
      </p:nvGrpSpPr>
      <p:grpSpPr>
        <a:xfrm>
          <a:off x="0" y="0"/>
          <a:ext cx="0" cy="0"/>
          <a:chOff x="0" y="0"/>
          <a:chExt cx="0" cy="0"/>
        </a:xfrm>
      </p:grpSpPr>
      <p:grpSp>
        <p:nvGrpSpPr>
          <p:cNvPr id="7590" name="Google Shape;7590;p67"/>
          <p:cNvGrpSpPr/>
          <p:nvPr/>
        </p:nvGrpSpPr>
        <p:grpSpPr>
          <a:xfrm>
            <a:off x="2126623" y="3607908"/>
            <a:ext cx="1102891" cy="760337"/>
            <a:chOff x="4967783" y="2151471"/>
            <a:chExt cx="3920692" cy="2702940"/>
          </a:xfrm>
        </p:grpSpPr>
        <p:grpSp>
          <p:nvGrpSpPr>
            <p:cNvPr id="7591" name="Google Shape;7591;p67"/>
            <p:cNvGrpSpPr/>
            <p:nvPr/>
          </p:nvGrpSpPr>
          <p:grpSpPr>
            <a:xfrm>
              <a:off x="5045709" y="2252109"/>
              <a:ext cx="3761071" cy="2501708"/>
              <a:chOff x="2691784" y="1805334"/>
              <a:chExt cx="3761071" cy="2501708"/>
            </a:xfrm>
          </p:grpSpPr>
          <p:sp>
            <p:nvSpPr>
              <p:cNvPr id="7592" name="Google Shape;7592;p6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7"/>
            <p:cNvGrpSpPr/>
            <p:nvPr/>
          </p:nvGrpSpPr>
          <p:grpSpPr>
            <a:xfrm>
              <a:off x="4967783" y="2151471"/>
              <a:ext cx="3920692" cy="2702940"/>
              <a:chOff x="2613858" y="1704696"/>
              <a:chExt cx="3920692" cy="2702940"/>
            </a:xfrm>
          </p:grpSpPr>
          <p:sp>
            <p:nvSpPr>
              <p:cNvPr id="7600" name="Google Shape;7600;p6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5" name="Google Shape;7605;p67"/>
          <p:cNvGrpSpPr/>
          <p:nvPr/>
        </p:nvGrpSpPr>
        <p:grpSpPr>
          <a:xfrm>
            <a:off x="3530532" y="1496185"/>
            <a:ext cx="1561911" cy="708580"/>
            <a:chOff x="3530532" y="1496185"/>
            <a:chExt cx="1561911" cy="708580"/>
          </a:xfrm>
        </p:grpSpPr>
        <p:grpSp>
          <p:nvGrpSpPr>
            <p:cNvPr id="7606" name="Google Shape;7606;p67"/>
            <p:cNvGrpSpPr/>
            <p:nvPr/>
          </p:nvGrpSpPr>
          <p:grpSpPr>
            <a:xfrm>
              <a:off x="3720318" y="1857562"/>
              <a:ext cx="1372125" cy="54"/>
              <a:chOff x="3720318" y="1857562"/>
              <a:chExt cx="1372125" cy="54"/>
            </a:xfrm>
          </p:grpSpPr>
          <p:cxnSp>
            <p:nvCxnSpPr>
              <p:cNvPr id="7607" name="Google Shape;7607;p67"/>
              <p:cNvCxnSpPr>
                <a:endCxn id="760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09" name="Google Shape;7609;p6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10" name="Google Shape;7610;p6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11" name="Google Shape;7611;p67"/>
              <p:cNvCxnSpPr>
                <a:stCxn id="760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612" name="Google Shape;7612;p67"/>
            <p:cNvGrpSpPr/>
            <p:nvPr/>
          </p:nvGrpSpPr>
          <p:grpSpPr>
            <a:xfrm>
              <a:off x="3567462" y="1496185"/>
              <a:ext cx="286500" cy="272914"/>
              <a:chOff x="3567462" y="1496185"/>
              <a:chExt cx="286500" cy="272914"/>
            </a:xfrm>
          </p:grpSpPr>
          <p:cxnSp>
            <p:nvCxnSpPr>
              <p:cNvPr id="7613" name="Google Shape;7613;p6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14" name="Google Shape;7614;p6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5" name="Google Shape;7615;p6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7" name="Google Shape;7617;p67"/>
            <p:cNvGrpSpPr/>
            <p:nvPr/>
          </p:nvGrpSpPr>
          <p:grpSpPr>
            <a:xfrm>
              <a:off x="3929014" y="1960574"/>
              <a:ext cx="286500" cy="242342"/>
              <a:chOff x="3929014" y="1960574"/>
              <a:chExt cx="286500" cy="242342"/>
            </a:xfrm>
          </p:grpSpPr>
          <p:cxnSp>
            <p:nvCxnSpPr>
              <p:cNvPr id="7618" name="Google Shape;7618;p6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619" name="Google Shape;7619;p6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67"/>
            <p:cNvGrpSpPr/>
            <p:nvPr/>
          </p:nvGrpSpPr>
          <p:grpSpPr>
            <a:xfrm>
              <a:off x="4290828" y="1496185"/>
              <a:ext cx="286500" cy="272914"/>
              <a:chOff x="4290828" y="1496185"/>
              <a:chExt cx="286500" cy="272914"/>
            </a:xfrm>
          </p:grpSpPr>
          <p:cxnSp>
            <p:nvCxnSpPr>
              <p:cNvPr id="7621" name="Google Shape;7621;p6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22" name="Google Shape;7622;p6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3" name="Google Shape;7623;p6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4" name="Google Shape;7624;p67"/>
            <p:cNvGrpSpPr/>
            <p:nvPr/>
          </p:nvGrpSpPr>
          <p:grpSpPr>
            <a:xfrm>
              <a:off x="4657726" y="1959674"/>
              <a:ext cx="286500" cy="245092"/>
              <a:chOff x="4657726" y="1959674"/>
              <a:chExt cx="286500" cy="245092"/>
            </a:xfrm>
          </p:grpSpPr>
          <p:cxnSp>
            <p:nvCxnSpPr>
              <p:cNvPr id="7625" name="Google Shape;7625;p6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626" name="Google Shape;7626;p6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7" name="Google Shape;7627;p67"/>
          <p:cNvGrpSpPr/>
          <p:nvPr/>
        </p:nvGrpSpPr>
        <p:grpSpPr>
          <a:xfrm>
            <a:off x="3512551" y="2358282"/>
            <a:ext cx="1597032" cy="378649"/>
            <a:chOff x="3512551" y="2358282"/>
            <a:chExt cx="1597032" cy="378649"/>
          </a:xfrm>
        </p:grpSpPr>
        <p:grpSp>
          <p:nvGrpSpPr>
            <p:cNvPr id="7628" name="Google Shape;7628;p67"/>
            <p:cNvGrpSpPr/>
            <p:nvPr/>
          </p:nvGrpSpPr>
          <p:grpSpPr>
            <a:xfrm>
              <a:off x="3738198" y="2553002"/>
              <a:ext cx="1145834" cy="117"/>
              <a:chOff x="3738198" y="2553002"/>
              <a:chExt cx="1145834" cy="117"/>
            </a:xfrm>
          </p:grpSpPr>
          <p:cxnSp>
            <p:nvCxnSpPr>
              <p:cNvPr id="7629" name="Google Shape;7629;p6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30" name="Google Shape;7630;p6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31" name="Google Shape;7631;p67"/>
              <p:cNvCxnSpPr>
                <a:stCxn id="7632" idx="6"/>
                <a:endCxn id="763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634" name="Google Shape;7634;p67"/>
            <p:cNvGrpSpPr/>
            <p:nvPr/>
          </p:nvGrpSpPr>
          <p:grpSpPr>
            <a:xfrm>
              <a:off x="3969644" y="2440153"/>
              <a:ext cx="225900" cy="296779"/>
              <a:chOff x="3969644" y="2440153"/>
              <a:chExt cx="225900" cy="296779"/>
            </a:xfrm>
          </p:grpSpPr>
          <p:cxnSp>
            <p:nvCxnSpPr>
              <p:cNvPr id="7635" name="Google Shape;7635;p6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633" name="Google Shape;7633;p6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67"/>
            <p:cNvGrpSpPr/>
            <p:nvPr/>
          </p:nvGrpSpPr>
          <p:grpSpPr>
            <a:xfrm>
              <a:off x="4426818" y="2358282"/>
              <a:ext cx="225600" cy="307471"/>
              <a:chOff x="4426818" y="2358282"/>
              <a:chExt cx="225600" cy="307471"/>
            </a:xfrm>
          </p:grpSpPr>
          <p:cxnSp>
            <p:nvCxnSpPr>
              <p:cNvPr id="7638" name="Google Shape;7638;p67"/>
              <p:cNvCxnSpPr>
                <a:stCxn id="763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40" name="Google Shape;7640;p6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7"/>
            <p:cNvGrpSpPr/>
            <p:nvPr/>
          </p:nvGrpSpPr>
          <p:grpSpPr>
            <a:xfrm>
              <a:off x="4883984" y="2440153"/>
              <a:ext cx="225600" cy="296479"/>
              <a:chOff x="4883984" y="2440153"/>
              <a:chExt cx="225600" cy="296479"/>
            </a:xfrm>
          </p:grpSpPr>
          <p:cxnSp>
            <p:nvCxnSpPr>
              <p:cNvPr id="7642" name="Google Shape;7642;p6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643" name="Google Shape;7643;p6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7"/>
            <p:cNvGrpSpPr/>
            <p:nvPr/>
          </p:nvGrpSpPr>
          <p:grpSpPr>
            <a:xfrm>
              <a:off x="3512551" y="2358356"/>
              <a:ext cx="225647" cy="307629"/>
              <a:chOff x="2182679" y="2005014"/>
              <a:chExt cx="792300" cy="1080158"/>
            </a:xfrm>
          </p:grpSpPr>
          <p:cxnSp>
            <p:nvCxnSpPr>
              <p:cNvPr id="7646" name="Google Shape;7646;p67"/>
              <p:cNvCxnSpPr>
                <a:stCxn id="764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632" name="Google Shape;7632;p6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8" name="Google Shape;7648;p67"/>
          <p:cNvGrpSpPr/>
          <p:nvPr/>
        </p:nvGrpSpPr>
        <p:grpSpPr>
          <a:xfrm>
            <a:off x="6872633" y="1182079"/>
            <a:ext cx="1559809" cy="722610"/>
            <a:chOff x="634175" y="2986275"/>
            <a:chExt cx="3147949" cy="1458344"/>
          </a:xfrm>
        </p:grpSpPr>
        <p:cxnSp>
          <p:nvCxnSpPr>
            <p:cNvPr id="7649" name="Google Shape;7649;p67"/>
            <p:cNvCxnSpPr>
              <a:stCxn id="7650" idx="4"/>
              <a:endCxn id="7651" idx="0"/>
            </p:cNvCxnSpPr>
            <p:nvPr/>
          </p:nvCxnSpPr>
          <p:spPr>
            <a:xfrm>
              <a:off x="929975" y="3577875"/>
              <a:ext cx="591600" cy="274800"/>
            </a:xfrm>
            <a:prstGeom prst="straightConnector1">
              <a:avLst/>
            </a:prstGeom>
            <a:noFill/>
            <a:ln w="9525" cap="flat" cmpd="sng">
              <a:solidFill>
                <a:srgbClr val="435D74"/>
              </a:solidFill>
              <a:prstDash val="solid"/>
              <a:round/>
              <a:headEnd type="none" w="med" len="med"/>
              <a:tailEnd type="none" w="med" len="med"/>
            </a:ln>
          </p:spPr>
        </p:cxnSp>
        <p:cxnSp>
          <p:nvCxnSpPr>
            <p:cNvPr id="7652" name="Google Shape;7652;p67"/>
            <p:cNvCxnSpPr>
              <a:stCxn id="7651" idx="0"/>
              <a:endCxn id="7653" idx="4"/>
            </p:cNvCxnSpPr>
            <p:nvPr/>
          </p:nvCxnSpPr>
          <p:spPr>
            <a:xfrm rot="10800000" flipH="1">
              <a:off x="1521366" y="3578219"/>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7654" name="Google Shape;7654;p67"/>
            <p:cNvCxnSpPr>
              <a:stCxn id="7653" idx="4"/>
              <a:endCxn id="7655" idx="0"/>
            </p:cNvCxnSpPr>
            <p:nvPr/>
          </p:nvCxnSpPr>
          <p:spPr>
            <a:xfrm>
              <a:off x="2208152" y="3577875"/>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7656" name="Google Shape;7656;p67"/>
            <p:cNvCxnSpPr>
              <a:stCxn id="7655" idx="0"/>
              <a:endCxn id="7657" idx="4"/>
            </p:cNvCxnSpPr>
            <p:nvPr/>
          </p:nvCxnSpPr>
          <p:spPr>
            <a:xfrm rot="10800000" flipH="1">
              <a:off x="2894933" y="3578218"/>
              <a:ext cx="591600" cy="274800"/>
            </a:xfrm>
            <a:prstGeom prst="straightConnector1">
              <a:avLst/>
            </a:prstGeom>
            <a:noFill/>
            <a:ln w="9525" cap="flat" cmpd="sng">
              <a:solidFill>
                <a:srgbClr val="435D74"/>
              </a:solidFill>
              <a:prstDash val="solid"/>
              <a:round/>
              <a:headEnd type="none" w="med" len="med"/>
              <a:tailEnd type="none" w="med" len="med"/>
            </a:ln>
          </p:spPr>
        </p:cxnSp>
        <p:sp>
          <p:nvSpPr>
            <p:cNvPr id="7657" name="Google Shape;7657;p6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53" name="Google Shape;7653;p6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50" name="Google Shape;7650;p6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55" name="Google Shape;7655;p6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51" name="Google Shape;7651;p6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58" name="Google Shape;7658;p67"/>
          <p:cNvGrpSpPr/>
          <p:nvPr/>
        </p:nvGrpSpPr>
        <p:grpSpPr>
          <a:xfrm>
            <a:off x="3526424" y="2891987"/>
            <a:ext cx="1570719" cy="294123"/>
            <a:chOff x="998425" y="1182125"/>
            <a:chExt cx="1065400" cy="199500"/>
          </a:xfrm>
        </p:grpSpPr>
        <p:sp>
          <p:nvSpPr>
            <p:cNvPr id="7659" name="Google Shape;7659;p6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7"/>
          <p:cNvGrpSpPr/>
          <p:nvPr/>
        </p:nvGrpSpPr>
        <p:grpSpPr>
          <a:xfrm>
            <a:off x="6869680" y="2009474"/>
            <a:ext cx="1565716" cy="366729"/>
            <a:chOff x="1247650" y="2075423"/>
            <a:chExt cx="6648477" cy="1557238"/>
          </a:xfrm>
        </p:grpSpPr>
        <p:sp>
          <p:nvSpPr>
            <p:cNvPr id="7665" name="Google Shape;7665;p6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7"/>
          <p:cNvGrpSpPr/>
          <p:nvPr/>
        </p:nvGrpSpPr>
        <p:grpSpPr>
          <a:xfrm>
            <a:off x="6853992" y="3158289"/>
            <a:ext cx="1597061" cy="663440"/>
            <a:chOff x="6796238" y="3158297"/>
            <a:chExt cx="1630319" cy="677257"/>
          </a:xfrm>
        </p:grpSpPr>
        <p:cxnSp>
          <p:nvCxnSpPr>
            <p:cNvPr id="7672" name="Google Shape;7672;p6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673" name="Google Shape;7673;p6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674" name="Google Shape;7674;p6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675" name="Google Shape;7675;p6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676" name="Google Shape;7676;p67"/>
            <p:cNvGrpSpPr/>
            <p:nvPr/>
          </p:nvGrpSpPr>
          <p:grpSpPr>
            <a:xfrm>
              <a:off x="6796238" y="3311904"/>
              <a:ext cx="1630319" cy="377697"/>
              <a:chOff x="6796238" y="3311904"/>
              <a:chExt cx="1630319" cy="377697"/>
            </a:xfrm>
          </p:grpSpPr>
          <p:sp>
            <p:nvSpPr>
              <p:cNvPr id="7677" name="Google Shape;7677;p6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0" name="Google Shape;7680;p67"/>
          <p:cNvGrpSpPr/>
          <p:nvPr/>
        </p:nvGrpSpPr>
        <p:grpSpPr>
          <a:xfrm>
            <a:off x="5375130" y="1179681"/>
            <a:ext cx="1368606" cy="1593805"/>
            <a:chOff x="1839112" y="2209163"/>
            <a:chExt cx="1918159" cy="2233784"/>
          </a:xfrm>
        </p:grpSpPr>
        <p:sp>
          <p:nvSpPr>
            <p:cNvPr id="7681" name="Google Shape;7681;p6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4" name="Google Shape;7684;p67"/>
            <p:cNvCxnSpPr>
              <a:stCxn id="7681" idx="6"/>
              <a:endCxn id="7682" idx="2"/>
            </p:cNvCxnSpPr>
            <p:nvPr/>
          </p:nvCxnSpPr>
          <p:spPr>
            <a:xfrm>
              <a:off x="2414212" y="2496713"/>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85" name="Google Shape;7685;p67"/>
            <p:cNvCxnSpPr>
              <a:stCxn id="7682" idx="4"/>
              <a:endCxn id="768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87" name="Google Shape;7687;p67"/>
            <p:cNvCxnSpPr>
              <a:stCxn id="7686" idx="6"/>
              <a:endCxn id="7683" idx="2"/>
            </p:cNvCxnSpPr>
            <p:nvPr/>
          </p:nvCxnSpPr>
          <p:spPr>
            <a:xfrm>
              <a:off x="2414212" y="3328316"/>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88" name="Google Shape;7688;p67"/>
            <p:cNvCxnSpPr>
              <a:stCxn id="7683" idx="4"/>
              <a:endCxn id="768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86" name="Google Shape;7686;p6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7"/>
            <p:cNvCxnSpPr>
              <a:endCxn id="769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92" name="Google Shape;7692;p67"/>
          <p:cNvGrpSpPr/>
          <p:nvPr/>
        </p:nvGrpSpPr>
        <p:grpSpPr>
          <a:xfrm>
            <a:off x="3507503" y="1185917"/>
            <a:ext cx="1637968" cy="154942"/>
            <a:chOff x="238125" y="2506075"/>
            <a:chExt cx="7115411" cy="673075"/>
          </a:xfrm>
        </p:grpSpPr>
        <p:sp>
          <p:nvSpPr>
            <p:cNvPr id="7693" name="Google Shape;7693;p6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67"/>
          <p:cNvGrpSpPr/>
          <p:nvPr/>
        </p:nvGrpSpPr>
        <p:grpSpPr>
          <a:xfrm>
            <a:off x="746187" y="1507514"/>
            <a:ext cx="2476762" cy="91743"/>
            <a:chOff x="1464850" y="436376"/>
            <a:chExt cx="6001362" cy="222300"/>
          </a:xfrm>
        </p:grpSpPr>
        <p:sp>
          <p:nvSpPr>
            <p:cNvPr id="7699" name="Google Shape;7699;p6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4" name="Google Shape;7704;p6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05" name="Google Shape;7705;p6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06" name="Google Shape;7706;p6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07" name="Google Shape;7707;p6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708" name="Google Shape;7708;p67"/>
          <p:cNvGrpSpPr/>
          <p:nvPr/>
        </p:nvGrpSpPr>
        <p:grpSpPr>
          <a:xfrm>
            <a:off x="732455" y="2742980"/>
            <a:ext cx="1452710" cy="651923"/>
            <a:chOff x="803162" y="2667727"/>
            <a:chExt cx="1411906" cy="633611"/>
          </a:xfrm>
        </p:grpSpPr>
        <p:cxnSp>
          <p:nvCxnSpPr>
            <p:cNvPr id="7709" name="Google Shape;7709;p67"/>
            <p:cNvCxnSpPr>
              <a:stCxn id="7710" idx="2"/>
              <a:endCxn id="771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12" name="Google Shape;7712;p67"/>
            <p:cNvCxnSpPr>
              <a:stCxn id="7713" idx="0"/>
              <a:endCxn id="771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14" name="Google Shape;7714;p67"/>
            <p:cNvCxnSpPr>
              <a:stCxn id="7713" idx="2"/>
              <a:endCxn id="771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16" name="Google Shape;7716;p67"/>
            <p:cNvCxnSpPr>
              <a:stCxn id="7717" idx="0"/>
              <a:endCxn id="771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18" name="Google Shape;7718;p67"/>
            <p:cNvCxnSpPr>
              <a:stCxn id="7711" idx="2"/>
              <a:endCxn id="771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20" name="Google Shape;7720;p67"/>
            <p:cNvCxnSpPr>
              <a:stCxn id="7721" idx="0"/>
              <a:endCxn id="771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717" name="Google Shape;7717;p6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5" name="Google Shape;7715;p6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21" name="Google Shape;7721;p6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9" name="Google Shape;7719;p6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1" name="Google Shape;7711;p6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3" name="Google Shape;7713;p6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0" name="Google Shape;7710;p6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722" name="Google Shape;7722;p67"/>
          <p:cNvGrpSpPr/>
          <p:nvPr/>
        </p:nvGrpSpPr>
        <p:grpSpPr>
          <a:xfrm>
            <a:off x="732456" y="1178518"/>
            <a:ext cx="2518541" cy="209309"/>
            <a:chOff x="803163" y="1111966"/>
            <a:chExt cx="2447800" cy="203430"/>
          </a:xfrm>
        </p:grpSpPr>
        <p:grpSp>
          <p:nvGrpSpPr>
            <p:cNvPr id="7723" name="Google Shape;7723;p67"/>
            <p:cNvGrpSpPr/>
            <p:nvPr/>
          </p:nvGrpSpPr>
          <p:grpSpPr>
            <a:xfrm>
              <a:off x="1958180" y="1111966"/>
              <a:ext cx="588019" cy="121396"/>
              <a:chOff x="4808316" y="2800065"/>
              <a:chExt cx="1999386" cy="412910"/>
            </a:xfrm>
          </p:grpSpPr>
          <p:sp>
            <p:nvSpPr>
              <p:cNvPr id="7724" name="Google Shape;7724;p6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5" name="Google Shape;7725;p67"/>
              <p:cNvGrpSpPr/>
              <p:nvPr/>
            </p:nvGrpSpPr>
            <p:grpSpPr>
              <a:xfrm>
                <a:off x="4808316" y="2800065"/>
                <a:ext cx="92400" cy="411825"/>
                <a:chOff x="845575" y="2563700"/>
                <a:chExt cx="92400" cy="411825"/>
              </a:xfrm>
            </p:grpSpPr>
            <p:cxnSp>
              <p:nvCxnSpPr>
                <p:cNvPr id="7726" name="Google Shape;7726;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27" name="Google Shape;7727;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728" name="Google Shape;7728;p6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729" name="Google Shape;7729;p6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0" name="Google Shape;7730;p67"/>
            <p:cNvGrpSpPr/>
            <p:nvPr/>
          </p:nvGrpSpPr>
          <p:grpSpPr>
            <a:xfrm>
              <a:off x="803163" y="1111974"/>
              <a:ext cx="591158" cy="121545"/>
              <a:chOff x="803163" y="1111974"/>
              <a:chExt cx="591158" cy="121545"/>
            </a:xfrm>
          </p:grpSpPr>
          <p:grpSp>
            <p:nvGrpSpPr>
              <p:cNvPr id="7731" name="Google Shape;7731;p67"/>
              <p:cNvGrpSpPr/>
              <p:nvPr/>
            </p:nvGrpSpPr>
            <p:grpSpPr>
              <a:xfrm>
                <a:off x="803163" y="1111974"/>
                <a:ext cx="27175" cy="121077"/>
                <a:chOff x="845575" y="2563700"/>
                <a:chExt cx="92400" cy="411825"/>
              </a:xfrm>
            </p:grpSpPr>
            <p:cxnSp>
              <p:nvCxnSpPr>
                <p:cNvPr id="7732" name="Google Shape;7732;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33" name="Google Shape;7733;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4" name="Google Shape;7734;p6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7"/>
            <p:cNvGrpSpPr/>
            <p:nvPr/>
          </p:nvGrpSpPr>
          <p:grpSpPr>
            <a:xfrm>
              <a:off x="1381910" y="1194219"/>
              <a:ext cx="588341" cy="121177"/>
              <a:chOff x="1381910" y="1194219"/>
              <a:chExt cx="588341" cy="121177"/>
            </a:xfrm>
          </p:grpSpPr>
          <p:grpSp>
            <p:nvGrpSpPr>
              <p:cNvPr id="7736" name="Google Shape;7736;p67"/>
              <p:cNvGrpSpPr/>
              <p:nvPr/>
            </p:nvGrpSpPr>
            <p:grpSpPr>
              <a:xfrm rot="10800000">
                <a:off x="1381910" y="1194319"/>
                <a:ext cx="27175" cy="121077"/>
                <a:chOff x="2070100" y="2563700"/>
                <a:chExt cx="92400" cy="411825"/>
              </a:xfrm>
            </p:grpSpPr>
            <p:cxnSp>
              <p:nvCxnSpPr>
                <p:cNvPr id="7737" name="Google Shape;7737;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38" name="Google Shape;7738;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9" name="Google Shape;7739;p6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67"/>
            <p:cNvGrpSpPr/>
            <p:nvPr/>
          </p:nvGrpSpPr>
          <p:grpSpPr>
            <a:xfrm>
              <a:off x="2532079" y="1194219"/>
              <a:ext cx="704927" cy="121177"/>
              <a:chOff x="2532079" y="1194219"/>
              <a:chExt cx="704927" cy="121177"/>
            </a:xfrm>
          </p:grpSpPr>
          <p:grpSp>
            <p:nvGrpSpPr>
              <p:cNvPr id="7741" name="Google Shape;7741;p67"/>
              <p:cNvGrpSpPr/>
              <p:nvPr/>
            </p:nvGrpSpPr>
            <p:grpSpPr>
              <a:xfrm rot="10800000">
                <a:off x="2532079" y="1194319"/>
                <a:ext cx="27175" cy="121077"/>
                <a:chOff x="2070100" y="2563700"/>
                <a:chExt cx="92400" cy="411825"/>
              </a:xfrm>
            </p:grpSpPr>
            <p:cxnSp>
              <p:nvCxnSpPr>
                <p:cNvPr id="7742" name="Google Shape;7742;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43" name="Google Shape;7743;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4" name="Google Shape;7744;p6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5" name="Google Shape;7745;p67"/>
          <p:cNvGrpSpPr/>
          <p:nvPr/>
        </p:nvGrpSpPr>
        <p:grpSpPr>
          <a:xfrm>
            <a:off x="3525467" y="3875150"/>
            <a:ext cx="1567778" cy="491677"/>
            <a:chOff x="5194708" y="3484366"/>
            <a:chExt cx="3148148" cy="987304"/>
          </a:xfrm>
        </p:grpSpPr>
        <p:grpSp>
          <p:nvGrpSpPr>
            <p:cNvPr id="7746" name="Google Shape;7746;p67"/>
            <p:cNvGrpSpPr/>
            <p:nvPr/>
          </p:nvGrpSpPr>
          <p:grpSpPr>
            <a:xfrm>
              <a:off x="7531521" y="3484366"/>
              <a:ext cx="811335" cy="987304"/>
              <a:chOff x="3379425" y="1617275"/>
              <a:chExt cx="1090650" cy="1327200"/>
            </a:xfrm>
          </p:grpSpPr>
          <p:sp>
            <p:nvSpPr>
              <p:cNvPr id="7747" name="Google Shape;7747;p6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7"/>
            <p:cNvGrpSpPr/>
            <p:nvPr/>
          </p:nvGrpSpPr>
          <p:grpSpPr>
            <a:xfrm>
              <a:off x="6752546" y="3484366"/>
              <a:ext cx="811428" cy="987304"/>
              <a:chOff x="2332275" y="1617275"/>
              <a:chExt cx="1090775" cy="1327200"/>
            </a:xfrm>
          </p:grpSpPr>
          <p:sp>
            <p:nvSpPr>
              <p:cNvPr id="7751" name="Google Shape;7751;p6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67"/>
            <p:cNvGrpSpPr/>
            <p:nvPr/>
          </p:nvGrpSpPr>
          <p:grpSpPr>
            <a:xfrm>
              <a:off x="5973664" y="3484366"/>
              <a:ext cx="811335" cy="987304"/>
              <a:chOff x="1285250" y="1617275"/>
              <a:chExt cx="1090650" cy="1327200"/>
            </a:xfrm>
          </p:grpSpPr>
          <p:sp>
            <p:nvSpPr>
              <p:cNvPr id="7755" name="Google Shape;7755;p6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67"/>
            <p:cNvGrpSpPr/>
            <p:nvPr/>
          </p:nvGrpSpPr>
          <p:grpSpPr>
            <a:xfrm>
              <a:off x="5194708" y="3484366"/>
              <a:ext cx="811409" cy="987304"/>
              <a:chOff x="238125" y="1617275"/>
              <a:chExt cx="1090750" cy="1327200"/>
            </a:xfrm>
          </p:grpSpPr>
          <p:sp>
            <p:nvSpPr>
              <p:cNvPr id="7759" name="Google Shape;7759;p6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2" name="Google Shape;7762;p67"/>
          <p:cNvGrpSpPr/>
          <p:nvPr/>
        </p:nvGrpSpPr>
        <p:grpSpPr>
          <a:xfrm>
            <a:off x="3486076" y="3355561"/>
            <a:ext cx="1616964" cy="346256"/>
            <a:chOff x="1808063" y="4294338"/>
            <a:chExt cx="3370782" cy="721817"/>
          </a:xfrm>
        </p:grpSpPr>
        <p:sp>
          <p:nvSpPr>
            <p:cNvPr id="7763" name="Google Shape;7763;p6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7"/>
          <p:cNvGrpSpPr/>
          <p:nvPr/>
        </p:nvGrpSpPr>
        <p:grpSpPr>
          <a:xfrm>
            <a:off x="764288" y="3641590"/>
            <a:ext cx="1295882" cy="646587"/>
            <a:chOff x="834100" y="3642869"/>
            <a:chExt cx="1259483" cy="628426"/>
          </a:xfrm>
        </p:grpSpPr>
        <p:sp>
          <p:nvSpPr>
            <p:cNvPr id="7774" name="Google Shape;7774;p6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9" name="Google Shape;7799;p67"/>
            <p:cNvGrpSpPr/>
            <p:nvPr/>
          </p:nvGrpSpPr>
          <p:grpSpPr>
            <a:xfrm>
              <a:off x="1360364" y="3847835"/>
              <a:ext cx="208119" cy="224359"/>
              <a:chOff x="1360769" y="3847100"/>
              <a:chExt cx="208119" cy="224359"/>
            </a:xfrm>
          </p:grpSpPr>
          <p:sp>
            <p:nvSpPr>
              <p:cNvPr id="7800" name="Google Shape;7800;p6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0" name="Google Shape;7820;p6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67"/>
          <p:cNvGrpSpPr/>
          <p:nvPr/>
        </p:nvGrpSpPr>
        <p:grpSpPr>
          <a:xfrm rot="5400000">
            <a:off x="5977401" y="3438087"/>
            <a:ext cx="164064" cy="1414916"/>
            <a:chOff x="4428249" y="1369375"/>
            <a:chExt cx="36905" cy="429569"/>
          </a:xfrm>
        </p:grpSpPr>
        <p:sp>
          <p:nvSpPr>
            <p:cNvPr id="7835" name="Google Shape;7835;p6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7"/>
          <p:cNvGrpSpPr/>
          <p:nvPr/>
        </p:nvGrpSpPr>
        <p:grpSpPr>
          <a:xfrm rot="10800000" flipH="1">
            <a:off x="5349830" y="3026630"/>
            <a:ext cx="1419207" cy="24808"/>
            <a:chOff x="219558" y="4738465"/>
            <a:chExt cx="5852400" cy="102300"/>
          </a:xfrm>
        </p:grpSpPr>
        <p:cxnSp>
          <p:nvCxnSpPr>
            <p:cNvPr id="7868" name="Google Shape;7868;p6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69" name="Google Shape;7869;p6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67"/>
          <p:cNvGrpSpPr/>
          <p:nvPr/>
        </p:nvGrpSpPr>
        <p:grpSpPr>
          <a:xfrm>
            <a:off x="5361148" y="3399694"/>
            <a:ext cx="1396570" cy="385016"/>
            <a:chOff x="5286284" y="2966544"/>
            <a:chExt cx="1396570" cy="385016"/>
          </a:xfrm>
        </p:grpSpPr>
        <p:cxnSp>
          <p:nvCxnSpPr>
            <p:cNvPr id="7875" name="Google Shape;7875;p6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76" name="Google Shape;7876;p6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77" name="Google Shape;7877;p67"/>
            <p:cNvGrpSpPr/>
            <p:nvPr/>
          </p:nvGrpSpPr>
          <p:grpSpPr>
            <a:xfrm>
              <a:off x="5287688" y="3173364"/>
              <a:ext cx="1395166" cy="74100"/>
              <a:chOff x="5287688" y="3173364"/>
              <a:chExt cx="1395166" cy="74100"/>
            </a:xfrm>
          </p:grpSpPr>
          <p:cxnSp>
            <p:nvCxnSpPr>
              <p:cNvPr id="7878" name="Google Shape;7878;p6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79" name="Google Shape;7879;p6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880" name="Google Shape;7880;p6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1" name="Google Shape;7881;p6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2" name="Google Shape;7882;p6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3" name="Google Shape;7883;p6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4" name="Google Shape;7884;p6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5" name="Google Shape;7885;p6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886" name="Google Shape;7886;p6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87" name="Google Shape;7887;p67"/>
          <p:cNvGrpSpPr/>
          <p:nvPr/>
        </p:nvGrpSpPr>
        <p:grpSpPr>
          <a:xfrm>
            <a:off x="2047214" y="1818470"/>
            <a:ext cx="1182276" cy="662027"/>
            <a:chOff x="2029517" y="1732295"/>
            <a:chExt cx="1149068" cy="643432"/>
          </a:xfrm>
        </p:grpSpPr>
        <p:grpSp>
          <p:nvGrpSpPr>
            <p:cNvPr id="7888" name="Google Shape;7888;p67"/>
            <p:cNvGrpSpPr/>
            <p:nvPr/>
          </p:nvGrpSpPr>
          <p:grpSpPr>
            <a:xfrm>
              <a:off x="2708660" y="1746937"/>
              <a:ext cx="455427" cy="244429"/>
              <a:chOff x="2700693" y="1746937"/>
              <a:chExt cx="455427" cy="244429"/>
            </a:xfrm>
          </p:grpSpPr>
          <p:grpSp>
            <p:nvGrpSpPr>
              <p:cNvPr id="7889" name="Google Shape;7889;p67"/>
              <p:cNvGrpSpPr/>
              <p:nvPr/>
            </p:nvGrpSpPr>
            <p:grpSpPr>
              <a:xfrm>
                <a:off x="2905682" y="1782817"/>
                <a:ext cx="250438" cy="208549"/>
                <a:chOff x="2905682" y="1782817"/>
                <a:chExt cx="250438" cy="208549"/>
              </a:xfrm>
            </p:grpSpPr>
            <p:cxnSp>
              <p:nvCxnSpPr>
                <p:cNvPr id="7890" name="Google Shape;7890;p6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91" name="Google Shape;7891;p6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67"/>
              <p:cNvGrpSpPr/>
              <p:nvPr/>
            </p:nvGrpSpPr>
            <p:grpSpPr>
              <a:xfrm>
                <a:off x="2700693" y="1746937"/>
                <a:ext cx="449967" cy="72374"/>
                <a:chOff x="2700693" y="1746937"/>
                <a:chExt cx="449967" cy="72374"/>
              </a:xfrm>
            </p:grpSpPr>
            <p:cxnSp>
              <p:nvCxnSpPr>
                <p:cNvPr id="7893" name="Google Shape;7893;p6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94" name="Google Shape;7894;p6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5" name="Google Shape;7895;p67"/>
            <p:cNvGrpSpPr/>
            <p:nvPr/>
          </p:nvGrpSpPr>
          <p:grpSpPr>
            <a:xfrm>
              <a:off x="2029517" y="1732295"/>
              <a:ext cx="1149068" cy="643432"/>
              <a:chOff x="2029517" y="1732295"/>
              <a:chExt cx="1149068" cy="643432"/>
            </a:xfrm>
          </p:grpSpPr>
          <p:grpSp>
            <p:nvGrpSpPr>
              <p:cNvPr id="7896" name="Google Shape;7896;p67"/>
              <p:cNvGrpSpPr/>
              <p:nvPr/>
            </p:nvGrpSpPr>
            <p:grpSpPr>
              <a:xfrm>
                <a:off x="2703618" y="2103152"/>
                <a:ext cx="474966" cy="260017"/>
                <a:chOff x="2703618" y="2103152"/>
                <a:chExt cx="474966" cy="260017"/>
              </a:xfrm>
            </p:grpSpPr>
            <p:grpSp>
              <p:nvGrpSpPr>
                <p:cNvPr id="7897" name="Google Shape;7897;p67"/>
                <p:cNvGrpSpPr/>
                <p:nvPr/>
              </p:nvGrpSpPr>
              <p:grpSpPr>
                <a:xfrm>
                  <a:off x="2703618" y="2290640"/>
                  <a:ext cx="450291" cy="72529"/>
                  <a:chOff x="2703618" y="2290640"/>
                  <a:chExt cx="450291" cy="72529"/>
                </a:xfrm>
              </p:grpSpPr>
              <p:cxnSp>
                <p:nvCxnSpPr>
                  <p:cNvPr id="7898" name="Google Shape;7898;p6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99" name="Google Shape;7899;p6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7"/>
                <p:cNvGrpSpPr/>
                <p:nvPr/>
              </p:nvGrpSpPr>
              <p:grpSpPr>
                <a:xfrm>
                  <a:off x="2908607" y="2103152"/>
                  <a:ext cx="269977" cy="223538"/>
                  <a:chOff x="2908607" y="2103152"/>
                  <a:chExt cx="269977" cy="223538"/>
                </a:xfrm>
              </p:grpSpPr>
              <p:cxnSp>
                <p:nvCxnSpPr>
                  <p:cNvPr id="7901" name="Google Shape;7901;p6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02" name="Google Shape;7902;p6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7"/>
              <p:cNvGrpSpPr/>
              <p:nvPr/>
            </p:nvGrpSpPr>
            <p:grpSpPr>
              <a:xfrm>
                <a:off x="2029517" y="1732295"/>
                <a:ext cx="685827" cy="643432"/>
                <a:chOff x="2029517" y="1732295"/>
                <a:chExt cx="685827" cy="643432"/>
              </a:xfrm>
            </p:grpSpPr>
            <p:sp>
              <p:nvSpPr>
                <p:cNvPr id="7904" name="Google Shape;7904;p6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5" name="Google Shape;7905;p67"/>
                <p:cNvGrpSpPr/>
                <p:nvPr/>
              </p:nvGrpSpPr>
              <p:grpSpPr>
                <a:xfrm>
                  <a:off x="2158948" y="1732295"/>
                  <a:ext cx="556396" cy="333108"/>
                  <a:chOff x="2158948" y="1732295"/>
                  <a:chExt cx="556396" cy="333108"/>
                </a:xfrm>
              </p:grpSpPr>
              <p:cxnSp>
                <p:nvCxnSpPr>
                  <p:cNvPr id="7906" name="Google Shape;7906;p6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07" name="Google Shape;7907;p6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67"/>
                <p:cNvGrpSpPr/>
                <p:nvPr/>
              </p:nvGrpSpPr>
              <p:grpSpPr>
                <a:xfrm>
                  <a:off x="2159908" y="2065057"/>
                  <a:ext cx="550884" cy="310670"/>
                  <a:chOff x="2159908" y="2065057"/>
                  <a:chExt cx="550884" cy="310670"/>
                </a:xfrm>
              </p:grpSpPr>
              <p:cxnSp>
                <p:nvCxnSpPr>
                  <p:cNvPr id="7909" name="Google Shape;7909;p6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10" name="Google Shape;7910;p6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911" name="Google Shape;7911;p67"/>
          <p:cNvGrpSpPr/>
          <p:nvPr/>
        </p:nvGrpSpPr>
        <p:grpSpPr>
          <a:xfrm>
            <a:off x="732462" y="1766083"/>
            <a:ext cx="962651" cy="810058"/>
            <a:chOff x="844912" y="1681380"/>
            <a:chExt cx="935611" cy="787305"/>
          </a:xfrm>
        </p:grpSpPr>
        <p:grpSp>
          <p:nvGrpSpPr>
            <p:cNvPr id="7912" name="Google Shape;7912;p67"/>
            <p:cNvGrpSpPr/>
            <p:nvPr/>
          </p:nvGrpSpPr>
          <p:grpSpPr>
            <a:xfrm>
              <a:off x="844912" y="1819635"/>
              <a:ext cx="329836" cy="510016"/>
              <a:chOff x="844912" y="1819635"/>
              <a:chExt cx="329836" cy="510016"/>
            </a:xfrm>
          </p:grpSpPr>
          <p:sp>
            <p:nvSpPr>
              <p:cNvPr id="7913" name="Google Shape;7913;p6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7"/>
            <p:cNvGrpSpPr/>
            <p:nvPr/>
          </p:nvGrpSpPr>
          <p:grpSpPr>
            <a:xfrm>
              <a:off x="1284601" y="2158168"/>
              <a:ext cx="495923" cy="310517"/>
              <a:chOff x="1284601" y="2158168"/>
              <a:chExt cx="495923" cy="310517"/>
            </a:xfrm>
          </p:grpSpPr>
          <p:sp>
            <p:nvSpPr>
              <p:cNvPr id="7920" name="Google Shape;7920;p6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1" name="Google Shape;7921;p67"/>
              <p:cNvGrpSpPr/>
              <p:nvPr/>
            </p:nvGrpSpPr>
            <p:grpSpPr>
              <a:xfrm>
                <a:off x="1507666" y="2158168"/>
                <a:ext cx="272858" cy="310517"/>
                <a:chOff x="1507666" y="2158168"/>
                <a:chExt cx="272858" cy="310517"/>
              </a:xfrm>
            </p:grpSpPr>
            <p:grpSp>
              <p:nvGrpSpPr>
                <p:cNvPr id="7922" name="Google Shape;7922;p67"/>
                <p:cNvGrpSpPr/>
                <p:nvPr/>
              </p:nvGrpSpPr>
              <p:grpSpPr>
                <a:xfrm>
                  <a:off x="1507666" y="2176104"/>
                  <a:ext cx="166395" cy="273149"/>
                  <a:chOff x="1507666" y="2176104"/>
                  <a:chExt cx="166395" cy="273149"/>
                </a:xfrm>
              </p:grpSpPr>
              <p:sp>
                <p:nvSpPr>
                  <p:cNvPr id="7923" name="Google Shape;7923;p6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0" name="Google Shape;7930;p6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2" name="Google Shape;7932;p67"/>
            <p:cNvGrpSpPr/>
            <p:nvPr/>
          </p:nvGrpSpPr>
          <p:grpSpPr>
            <a:xfrm>
              <a:off x="1284601" y="1681380"/>
              <a:ext cx="495923" cy="310517"/>
              <a:chOff x="1284601" y="1681380"/>
              <a:chExt cx="495923" cy="310517"/>
            </a:xfrm>
          </p:grpSpPr>
          <p:sp>
            <p:nvSpPr>
              <p:cNvPr id="7933" name="Google Shape;7933;p6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4" name="Google Shape;7934;p67"/>
              <p:cNvGrpSpPr/>
              <p:nvPr/>
            </p:nvGrpSpPr>
            <p:grpSpPr>
              <a:xfrm>
                <a:off x="1507666" y="1681380"/>
                <a:ext cx="272858" cy="310517"/>
                <a:chOff x="1507666" y="1681380"/>
                <a:chExt cx="272858" cy="310517"/>
              </a:xfrm>
            </p:grpSpPr>
            <p:grpSp>
              <p:nvGrpSpPr>
                <p:cNvPr id="7935" name="Google Shape;7935;p67"/>
                <p:cNvGrpSpPr/>
                <p:nvPr/>
              </p:nvGrpSpPr>
              <p:grpSpPr>
                <a:xfrm>
                  <a:off x="1507666" y="1700120"/>
                  <a:ext cx="166395" cy="272984"/>
                  <a:chOff x="1507666" y="1700120"/>
                  <a:chExt cx="166395" cy="272984"/>
                </a:xfrm>
              </p:grpSpPr>
              <p:sp>
                <p:nvSpPr>
                  <p:cNvPr id="7936" name="Google Shape;7936;p6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3" name="Google Shape;7943;p6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45" name="Google Shape;7945;p67"/>
          <p:cNvGrpSpPr/>
          <p:nvPr/>
        </p:nvGrpSpPr>
        <p:grpSpPr>
          <a:xfrm>
            <a:off x="6841403" y="2533512"/>
            <a:ext cx="1622269" cy="552443"/>
            <a:chOff x="6894650" y="2574740"/>
            <a:chExt cx="1445100" cy="492111"/>
          </a:xfrm>
        </p:grpSpPr>
        <p:sp>
          <p:nvSpPr>
            <p:cNvPr id="7946" name="Google Shape;7946;p6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1" name="Google Shape;7951;p6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52" name="Google Shape;7952;p67"/>
          <p:cNvGrpSpPr/>
          <p:nvPr/>
        </p:nvGrpSpPr>
        <p:grpSpPr>
          <a:xfrm>
            <a:off x="6860946" y="3907768"/>
            <a:ext cx="1583206" cy="475705"/>
            <a:chOff x="6953919" y="3907920"/>
            <a:chExt cx="1377300" cy="475705"/>
          </a:xfrm>
        </p:grpSpPr>
        <p:cxnSp>
          <p:nvCxnSpPr>
            <p:cNvPr id="7953" name="Google Shape;7953;p6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54" name="Google Shape;7954;p6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55" name="Google Shape;7955;p6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56" name="Google Shape;7956;p6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957" name="Google Shape;7957;p6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958" name="Google Shape;7958;p67"/>
          <p:cNvGrpSpPr/>
          <p:nvPr/>
        </p:nvGrpSpPr>
        <p:grpSpPr>
          <a:xfrm>
            <a:off x="2364534" y="2668913"/>
            <a:ext cx="836286" cy="824529"/>
            <a:chOff x="2389399" y="2595741"/>
            <a:chExt cx="812796" cy="801369"/>
          </a:xfrm>
        </p:grpSpPr>
        <p:grpSp>
          <p:nvGrpSpPr>
            <p:cNvPr id="7959" name="Google Shape;7959;p67"/>
            <p:cNvGrpSpPr/>
            <p:nvPr/>
          </p:nvGrpSpPr>
          <p:grpSpPr>
            <a:xfrm>
              <a:off x="2492145" y="2881565"/>
              <a:ext cx="607300" cy="229751"/>
              <a:chOff x="2492145" y="2881565"/>
              <a:chExt cx="607300" cy="229751"/>
            </a:xfrm>
          </p:grpSpPr>
          <p:sp>
            <p:nvSpPr>
              <p:cNvPr id="7960" name="Google Shape;7960;p6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67"/>
            <p:cNvGrpSpPr/>
            <p:nvPr/>
          </p:nvGrpSpPr>
          <p:grpSpPr>
            <a:xfrm>
              <a:off x="2389399" y="2595741"/>
              <a:ext cx="812796" cy="296825"/>
              <a:chOff x="2389399" y="2595741"/>
              <a:chExt cx="812796" cy="296825"/>
            </a:xfrm>
          </p:grpSpPr>
          <p:grpSp>
            <p:nvGrpSpPr>
              <p:cNvPr id="7964" name="Google Shape;7964;p67"/>
              <p:cNvGrpSpPr/>
              <p:nvPr/>
            </p:nvGrpSpPr>
            <p:grpSpPr>
              <a:xfrm>
                <a:off x="2389399" y="2595741"/>
                <a:ext cx="363638" cy="296825"/>
                <a:chOff x="2389399" y="2595741"/>
                <a:chExt cx="363638" cy="296825"/>
              </a:xfrm>
            </p:grpSpPr>
            <p:grpSp>
              <p:nvGrpSpPr>
                <p:cNvPr id="7965" name="Google Shape;7965;p67"/>
                <p:cNvGrpSpPr/>
                <p:nvPr/>
              </p:nvGrpSpPr>
              <p:grpSpPr>
                <a:xfrm>
                  <a:off x="2493852" y="2794333"/>
                  <a:ext cx="259185" cy="98232"/>
                  <a:chOff x="2493852" y="2794333"/>
                  <a:chExt cx="259185" cy="98232"/>
                </a:xfrm>
              </p:grpSpPr>
              <p:sp>
                <p:nvSpPr>
                  <p:cNvPr id="7966" name="Google Shape;7966;p6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67"/>
                <p:cNvGrpSpPr/>
                <p:nvPr/>
              </p:nvGrpSpPr>
              <p:grpSpPr>
                <a:xfrm>
                  <a:off x="2389399" y="2595741"/>
                  <a:ext cx="224343" cy="182054"/>
                  <a:chOff x="2389399" y="2595741"/>
                  <a:chExt cx="224343" cy="182054"/>
                </a:xfrm>
              </p:grpSpPr>
              <p:sp>
                <p:nvSpPr>
                  <p:cNvPr id="7970" name="Google Shape;7970;p6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2" name="Google Shape;7972;p67"/>
              <p:cNvGrpSpPr/>
              <p:nvPr/>
            </p:nvGrpSpPr>
            <p:grpSpPr>
              <a:xfrm>
                <a:off x="2683630" y="2595741"/>
                <a:ext cx="224334" cy="296825"/>
                <a:chOff x="2683630" y="2595741"/>
                <a:chExt cx="224334" cy="296825"/>
              </a:xfrm>
            </p:grpSpPr>
            <p:grpSp>
              <p:nvGrpSpPr>
                <p:cNvPr id="7973" name="Google Shape;7973;p67"/>
                <p:cNvGrpSpPr/>
                <p:nvPr/>
              </p:nvGrpSpPr>
              <p:grpSpPr>
                <a:xfrm>
                  <a:off x="2788083" y="2794333"/>
                  <a:ext cx="15356" cy="98232"/>
                  <a:chOff x="2788083" y="2794333"/>
                  <a:chExt cx="15356" cy="98232"/>
                </a:xfrm>
              </p:grpSpPr>
              <p:sp>
                <p:nvSpPr>
                  <p:cNvPr id="7974" name="Google Shape;7974;p6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67"/>
                <p:cNvGrpSpPr/>
                <p:nvPr/>
              </p:nvGrpSpPr>
              <p:grpSpPr>
                <a:xfrm>
                  <a:off x="2683630" y="2595741"/>
                  <a:ext cx="224334" cy="182054"/>
                  <a:chOff x="2683630" y="2595741"/>
                  <a:chExt cx="224334" cy="182054"/>
                </a:xfrm>
              </p:grpSpPr>
              <p:sp>
                <p:nvSpPr>
                  <p:cNvPr id="7978" name="Google Shape;7978;p6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0" name="Google Shape;7980;p67"/>
              <p:cNvGrpSpPr/>
              <p:nvPr/>
            </p:nvGrpSpPr>
            <p:grpSpPr>
              <a:xfrm>
                <a:off x="2838475" y="2595741"/>
                <a:ext cx="363719" cy="296825"/>
                <a:chOff x="2838475" y="2595741"/>
                <a:chExt cx="363719" cy="296825"/>
              </a:xfrm>
            </p:grpSpPr>
            <p:grpSp>
              <p:nvGrpSpPr>
                <p:cNvPr id="7981" name="Google Shape;7981;p67"/>
                <p:cNvGrpSpPr/>
                <p:nvPr/>
              </p:nvGrpSpPr>
              <p:grpSpPr>
                <a:xfrm>
                  <a:off x="2838475" y="2794333"/>
                  <a:ext cx="259185" cy="98232"/>
                  <a:chOff x="2838475" y="2794333"/>
                  <a:chExt cx="259185" cy="98232"/>
                </a:xfrm>
              </p:grpSpPr>
              <p:sp>
                <p:nvSpPr>
                  <p:cNvPr id="7982" name="Google Shape;7982;p6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67"/>
                <p:cNvGrpSpPr/>
                <p:nvPr/>
              </p:nvGrpSpPr>
              <p:grpSpPr>
                <a:xfrm>
                  <a:off x="2977852" y="2595741"/>
                  <a:ext cx="224343" cy="182054"/>
                  <a:chOff x="2977852" y="2595741"/>
                  <a:chExt cx="224343" cy="182054"/>
                </a:xfrm>
              </p:grpSpPr>
              <p:sp>
                <p:nvSpPr>
                  <p:cNvPr id="7986" name="Google Shape;7986;p6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88" name="Google Shape;7988;p67"/>
            <p:cNvGrpSpPr/>
            <p:nvPr/>
          </p:nvGrpSpPr>
          <p:grpSpPr>
            <a:xfrm>
              <a:off x="2389399" y="3100241"/>
              <a:ext cx="812796" cy="296869"/>
              <a:chOff x="2389399" y="3100241"/>
              <a:chExt cx="812796" cy="296869"/>
            </a:xfrm>
          </p:grpSpPr>
          <p:grpSp>
            <p:nvGrpSpPr>
              <p:cNvPr id="7989" name="Google Shape;7989;p67"/>
              <p:cNvGrpSpPr/>
              <p:nvPr/>
            </p:nvGrpSpPr>
            <p:grpSpPr>
              <a:xfrm>
                <a:off x="2683630" y="3100241"/>
                <a:ext cx="224334" cy="296869"/>
                <a:chOff x="2683630" y="3100241"/>
                <a:chExt cx="224334" cy="296869"/>
              </a:xfrm>
            </p:grpSpPr>
            <p:grpSp>
              <p:nvGrpSpPr>
                <p:cNvPr id="7990" name="Google Shape;7990;p67"/>
                <p:cNvGrpSpPr/>
                <p:nvPr/>
              </p:nvGrpSpPr>
              <p:grpSpPr>
                <a:xfrm>
                  <a:off x="2788083" y="3100241"/>
                  <a:ext cx="15356" cy="98237"/>
                  <a:chOff x="2788083" y="3100241"/>
                  <a:chExt cx="15356" cy="98237"/>
                </a:xfrm>
              </p:grpSpPr>
              <p:sp>
                <p:nvSpPr>
                  <p:cNvPr id="7991" name="Google Shape;7991;p6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7"/>
                <p:cNvGrpSpPr/>
                <p:nvPr/>
              </p:nvGrpSpPr>
              <p:grpSpPr>
                <a:xfrm>
                  <a:off x="2683630" y="3215065"/>
                  <a:ext cx="224334" cy="182045"/>
                  <a:chOff x="2683630" y="3215065"/>
                  <a:chExt cx="224334" cy="182045"/>
                </a:xfrm>
              </p:grpSpPr>
              <p:sp>
                <p:nvSpPr>
                  <p:cNvPr id="7995" name="Google Shape;7995;p6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7" name="Google Shape;7997;p67"/>
              <p:cNvGrpSpPr/>
              <p:nvPr/>
            </p:nvGrpSpPr>
            <p:grpSpPr>
              <a:xfrm>
                <a:off x="2389399" y="3100241"/>
                <a:ext cx="363638" cy="296869"/>
                <a:chOff x="2389399" y="3100241"/>
                <a:chExt cx="363638" cy="296869"/>
              </a:xfrm>
            </p:grpSpPr>
            <p:grpSp>
              <p:nvGrpSpPr>
                <p:cNvPr id="7998" name="Google Shape;7998;p67"/>
                <p:cNvGrpSpPr/>
                <p:nvPr/>
              </p:nvGrpSpPr>
              <p:grpSpPr>
                <a:xfrm>
                  <a:off x="2493852" y="3100241"/>
                  <a:ext cx="259185" cy="98237"/>
                  <a:chOff x="2493852" y="3100241"/>
                  <a:chExt cx="259185" cy="98237"/>
                </a:xfrm>
              </p:grpSpPr>
              <p:sp>
                <p:nvSpPr>
                  <p:cNvPr id="7999" name="Google Shape;7999;p6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67"/>
                <p:cNvGrpSpPr/>
                <p:nvPr/>
              </p:nvGrpSpPr>
              <p:grpSpPr>
                <a:xfrm>
                  <a:off x="2389399" y="3215065"/>
                  <a:ext cx="224343" cy="182045"/>
                  <a:chOff x="2389399" y="3215065"/>
                  <a:chExt cx="224343" cy="182045"/>
                </a:xfrm>
              </p:grpSpPr>
              <p:sp>
                <p:nvSpPr>
                  <p:cNvPr id="8003" name="Google Shape;8003;p6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5" name="Google Shape;8005;p67"/>
              <p:cNvGrpSpPr/>
              <p:nvPr/>
            </p:nvGrpSpPr>
            <p:grpSpPr>
              <a:xfrm>
                <a:off x="2838475" y="3100241"/>
                <a:ext cx="363719" cy="296869"/>
                <a:chOff x="2838475" y="3100241"/>
                <a:chExt cx="363719" cy="296869"/>
              </a:xfrm>
            </p:grpSpPr>
            <p:grpSp>
              <p:nvGrpSpPr>
                <p:cNvPr id="8006" name="Google Shape;8006;p67"/>
                <p:cNvGrpSpPr/>
                <p:nvPr/>
              </p:nvGrpSpPr>
              <p:grpSpPr>
                <a:xfrm>
                  <a:off x="2838475" y="3100241"/>
                  <a:ext cx="259185" cy="98237"/>
                  <a:chOff x="2838475" y="3100241"/>
                  <a:chExt cx="259185" cy="98237"/>
                </a:xfrm>
              </p:grpSpPr>
              <p:sp>
                <p:nvSpPr>
                  <p:cNvPr id="8007" name="Google Shape;8007;p6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67"/>
                <p:cNvGrpSpPr/>
                <p:nvPr/>
              </p:nvGrpSpPr>
              <p:grpSpPr>
                <a:xfrm>
                  <a:off x="2977852" y="3215065"/>
                  <a:ext cx="224343" cy="182045"/>
                  <a:chOff x="2977852" y="3215065"/>
                  <a:chExt cx="224343" cy="182045"/>
                </a:xfrm>
              </p:grpSpPr>
              <p:sp>
                <p:nvSpPr>
                  <p:cNvPr id="8011" name="Google Shape;8011;p6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016"/>
        <p:cNvGrpSpPr/>
        <p:nvPr/>
      </p:nvGrpSpPr>
      <p:grpSpPr>
        <a:xfrm>
          <a:off x="0" y="0"/>
          <a:ext cx="0" cy="0"/>
          <a:chOff x="0" y="0"/>
          <a:chExt cx="0" cy="0"/>
        </a:xfrm>
      </p:grpSpPr>
      <p:grpSp>
        <p:nvGrpSpPr>
          <p:cNvPr id="8017" name="Google Shape;8017;p68"/>
          <p:cNvGrpSpPr/>
          <p:nvPr/>
        </p:nvGrpSpPr>
        <p:grpSpPr>
          <a:xfrm>
            <a:off x="718875" y="3363288"/>
            <a:ext cx="2390414" cy="1024800"/>
            <a:chOff x="728925" y="3296613"/>
            <a:chExt cx="2390414" cy="1024800"/>
          </a:xfrm>
        </p:grpSpPr>
        <p:grpSp>
          <p:nvGrpSpPr>
            <p:cNvPr id="8018" name="Google Shape;8018;p68"/>
            <p:cNvGrpSpPr/>
            <p:nvPr/>
          </p:nvGrpSpPr>
          <p:grpSpPr>
            <a:xfrm>
              <a:off x="728925" y="3619800"/>
              <a:ext cx="2390414" cy="500893"/>
              <a:chOff x="728925" y="3619800"/>
              <a:chExt cx="2390414" cy="500893"/>
            </a:xfrm>
          </p:grpSpPr>
          <p:sp>
            <p:nvSpPr>
              <p:cNvPr id="8019" name="Google Shape;8019;p6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20" name="Google Shape;8020;p6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21" name="Google Shape;8021;p68"/>
            <p:cNvGrpSpPr/>
            <p:nvPr/>
          </p:nvGrpSpPr>
          <p:grpSpPr>
            <a:xfrm>
              <a:off x="1348050" y="3296613"/>
              <a:ext cx="1706152" cy="1024800"/>
              <a:chOff x="1348050" y="3296613"/>
              <a:chExt cx="1706152" cy="1024800"/>
            </a:xfrm>
          </p:grpSpPr>
          <p:sp>
            <p:nvSpPr>
              <p:cNvPr id="8022" name="Google Shape;8022;p6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23" name="Google Shape;8023;p6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24" name="Google Shape;8024;p6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25" name="Google Shape;8025;p6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26" name="Google Shape;8026;p6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27" name="Google Shape;8027;p68"/>
            <p:cNvGrpSpPr/>
            <p:nvPr/>
          </p:nvGrpSpPr>
          <p:grpSpPr>
            <a:xfrm>
              <a:off x="1455707" y="3654858"/>
              <a:ext cx="1491150" cy="417657"/>
              <a:chOff x="1455707" y="3654858"/>
              <a:chExt cx="1491150" cy="417657"/>
            </a:xfrm>
          </p:grpSpPr>
          <p:sp>
            <p:nvSpPr>
              <p:cNvPr id="8028" name="Google Shape;8028;p6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48" name="Google Shape;8048;p68"/>
          <p:cNvGraphicFramePr/>
          <p:nvPr/>
        </p:nvGraphicFramePr>
        <p:xfrm>
          <a:off x="5954575" y="2361200"/>
          <a:ext cx="3000000" cy="3000000"/>
        </p:xfrm>
        <a:graphic>
          <a:graphicData uri="http://schemas.openxmlformats.org/drawingml/2006/table">
            <a:tbl>
              <a:tblPr>
                <a:noFill/>
                <a:tableStyleId>{5A15CA68-BE93-4D0A-A233-64774CAAA0EE}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49" name="Google Shape;8049;p68"/>
          <p:cNvGrpSpPr/>
          <p:nvPr/>
        </p:nvGrpSpPr>
        <p:grpSpPr>
          <a:xfrm>
            <a:off x="727251" y="1188964"/>
            <a:ext cx="2396505" cy="976502"/>
            <a:chOff x="749309" y="1112739"/>
            <a:chExt cx="2371603" cy="976502"/>
          </a:xfrm>
        </p:grpSpPr>
        <p:grpSp>
          <p:nvGrpSpPr>
            <p:cNvPr id="8050" name="Google Shape;8050;p68"/>
            <p:cNvGrpSpPr/>
            <p:nvPr/>
          </p:nvGrpSpPr>
          <p:grpSpPr>
            <a:xfrm>
              <a:off x="1092126" y="1112739"/>
              <a:ext cx="2028786" cy="975464"/>
              <a:chOff x="1092126" y="1112739"/>
              <a:chExt cx="2028786" cy="975464"/>
            </a:xfrm>
          </p:grpSpPr>
          <p:sp>
            <p:nvSpPr>
              <p:cNvPr id="8051" name="Google Shape;8051;p6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68"/>
            <p:cNvGrpSpPr/>
            <p:nvPr/>
          </p:nvGrpSpPr>
          <p:grpSpPr>
            <a:xfrm>
              <a:off x="749309" y="1112739"/>
              <a:ext cx="314700" cy="975464"/>
              <a:chOff x="749309" y="1112739"/>
              <a:chExt cx="314700" cy="975464"/>
            </a:xfrm>
          </p:grpSpPr>
          <p:sp>
            <p:nvSpPr>
              <p:cNvPr id="8076" name="Google Shape;8076;p6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0" name="Google Shape;8080;p6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84" name="Google Shape;8084;p68"/>
          <p:cNvGraphicFramePr/>
          <p:nvPr/>
        </p:nvGraphicFramePr>
        <p:xfrm>
          <a:off x="5954600" y="1188950"/>
          <a:ext cx="3000000" cy="3000000"/>
        </p:xfrm>
        <a:graphic>
          <a:graphicData uri="http://schemas.openxmlformats.org/drawingml/2006/table">
            <a:tbl>
              <a:tblPr>
                <a:noFill/>
                <a:tableStyleId>{5A15CA68-BE93-4D0A-A233-64774CAAA0EE}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85" name="Google Shape;8085;p68"/>
          <p:cNvGraphicFramePr/>
          <p:nvPr/>
        </p:nvGraphicFramePr>
        <p:xfrm>
          <a:off x="3375463" y="2361200"/>
          <a:ext cx="3000000" cy="3000000"/>
        </p:xfrm>
        <a:graphic>
          <a:graphicData uri="http://schemas.openxmlformats.org/drawingml/2006/table">
            <a:tbl>
              <a:tblPr>
                <a:noFill/>
                <a:tableStyleId>{5A15CA68-BE93-4D0A-A233-64774CAAA0EE}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86" name="Google Shape;8086;p68"/>
          <p:cNvGrpSpPr/>
          <p:nvPr/>
        </p:nvGrpSpPr>
        <p:grpSpPr>
          <a:xfrm>
            <a:off x="3377449" y="3352160"/>
            <a:ext cx="2363377" cy="1047062"/>
            <a:chOff x="3358399" y="3285485"/>
            <a:chExt cx="2363377" cy="1047062"/>
          </a:xfrm>
        </p:grpSpPr>
        <p:grpSp>
          <p:nvGrpSpPr>
            <p:cNvPr id="8087" name="Google Shape;8087;p68"/>
            <p:cNvGrpSpPr/>
            <p:nvPr/>
          </p:nvGrpSpPr>
          <p:grpSpPr>
            <a:xfrm>
              <a:off x="3358412" y="3285485"/>
              <a:ext cx="2363244" cy="139500"/>
              <a:chOff x="3358412" y="3285485"/>
              <a:chExt cx="2363244" cy="139500"/>
            </a:xfrm>
          </p:grpSpPr>
          <p:sp>
            <p:nvSpPr>
              <p:cNvPr id="8088" name="Google Shape;8088;p6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8"/>
            <p:cNvGrpSpPr/>
            <p:nvPr/>
          </p:nvGrpSpPr>
          <p:grpSpPr>
            <a:xfrm>
              <a:off x="3358412" y="3466996"/>
              <a:ext cx="2363244" cy="139500"/>
              <a:chOff x="3358412" y="3466996"/>
              <a:chExt cx="2363244" cy="139500"/>
            </a:xfrm>
          </p:grpSpPr>
          <p:sp>
            <p:nvSpPr>
              <p:cNvPr id="8094" name="Google Shape;8094;p6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68"/>
            <p:cNvGrpSpPr/>
            <p:nvPr/>
          </p:nvGrpSpPr>
          <p:grpSpPr>
            <a:xfrm>
              <a:off x="3358412" y="3648507"/>
              <a:ext cx="2363244" cy="139500"/>
              <a:chOff x="3358412" y="3648507"/>
              <a:chExt cx="2363244" cy="139500"/>
            </a:xfrm>
          </p:grpSpPr>
          <p:sp>
            <p:nvSpPr>
              <p:cNvPr id="8100" name="Google Shape;8100;p6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68"/>
            <p:cNvGrpSpPr/>
            <p:nvPr/>
          </p:nvGrpSpPr>
          <p:grpSpPr>
            <a:xfrm>
              <a:off x="3358412" y="3830018"/>
              <a:ext cx="2363244" cy="139500"/>
              <a:chOff x="3358412" y="3830018"/>
              <a:chExt cx="2363244" cy="139500"/>
            </a:xfrm>
          </p:grpSpPr>
          <p:sp>
            <p:nvSpPr>
              <p:cNvPr id="8106" name="Google Shape;8106;p6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68"/>
            <p:cNvGrpSpPr/>
            <p:nvPr/>
          </p:nvGrpSpPr>
          <p:grpSpPr>
            <a:xfrm>
              <a:off x="3358399" y="4011514"/>
              <a:ext cx="2363377" cy="139537"/>
              <a:chOff x="3294800" y="4134603"/>
              <a:chExt cx="2638876" cy="152400"/>
            </a:xfrm>
          </p:grpSpPr>
          <p:sp>
            <p:nvSpPr>
              <p:cNvPr id="8112" name="Google Shape;8112;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68"/>
            <p:cNvGrpSpPr/>
            <p:nvPr/>
          </p:nvGrpSpPr>
          <p:grpSpPr>
            <a:xfrm>
              <a:off x="3358399" y="4193010"/>
              <a:ext cx="2363377" cy="139537"/>
              <a:chOff x="3294800" y="4134603"/>
              <a:chExt cx="2638876" cy="152400"/>
            </a:xfrm>
          </p:grpSpPr>
          <p:sp>
            <p:nvSpPr>
              <p:cNvPr id="8118" name="Google Shape;8118;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23" name="Google Shape;8123;p68"/>
          <p:cNvGraphicFramePr/>
          <p:nvPr/>
        </p:nvGraphicFramePr>
        <p:xfrm>
          <a:off x="728250" y="2361200"/>
          <a:ext cx="3000000" cy="3000000"/>
        </p:xfrm>
        <a:graphic>
          <a:graphicData uri="http://schemas.openxmlformats.org/drawingml/2006/table">
            <a:tbl>
              <a:tblPr>
                <a:noFill/>
                <a:tableStyleId>{5A15CA68-BE93-4D0A-A233-64774CAAA0EE}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24" name="Google Shape;8124;p68"/>
          <p:cNvGrpSpPr/>
          <p:nvPr/>
        </p:nvGrpSpPr>
        <p:grpSpPr>
          <a:xfrm>
            <a:off x="4177919" y="2765014"/>
            <a:ext cx="1302095" cy="60959"/>
            <a:chOff x="3558802" y="4011427"/>
            <a:chExt cx="1866000" cy="111300"/>
          </a:xfrm>
        </p:grpSpPr>
        <p:sp>
          <p:nvSpPr>
            <p:cNvPr id="8125" name="Google Shape;8125;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68"/>
          <p:cNvGrpSpPr/>
          <p:nvPr/>
        </p:nvGrpSpPr>
        <p:grpSpPr>
          <a:xfrm>
            <a:off x="4723407" y="3047174"/>
            <a:ext cx="914340" cy="60959"/>
            <a:chOff x="3558802" y="4011427"/>
            <a:chExt cx="1866000" cy="111300"/>
          </a:xfrm>
        </p:grpSpPr>
        <p:sp>
          <p:nvSpPr>
            <p:cNvPr id="8128" name="Google Shape;8128;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68"/>
          <p:cNvGrpSpPr/>
          <p:nvPr/>
        </p:nvGrpSpPr>
        <p:grpSpPr>
          <a:xfrm>
            <a:off x="5926924" y="3381697"/>
            <a:ext cx="2519825" cy="1001454"/>
            <a:chOff x="1906114" y="789980"/>
            <a:chExt cx="1487676" cy="606868"/>
          </a:xfrm>
        </p:grpSpPr>
        <p:cxnSp>
          <p:nvCxnSpPr>
            <p:cNvPr id="8131" name="Google Shape;8131;p6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32" name="Google Shape;8132;p6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33" name="Google Shape;8133;p6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134" name="Google Shape;8134;p6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135" name="Google Shape;8135;p6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136" name="Google Shape;8136;p6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137" name="Google Shape;8137;p6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138" name="Google Shape;8138;p6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145" name="Google Shape;8145;p6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146" name="Google Shape;8146;p6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147" name="Google Shape;8147;p6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68"/>
          <p:cNvGrpSpPr/>
          <p:nvPr/>
        </p:nvGrpSpPr>
        <p:grpSpPr>
          <a:xfrm>
            <a:off x="3372612" y="1159008"/>
            <a:ext cx="2363393" cy="1005865"/>
            <a:chOff x="3292400" y="1193188"/>
            <a:chExt cx="2615240" cy="1131075"/>
          </a:xfrm>
        </p:grpSpPr>
        <p:sp>
          <p:nvSpPr>
            <p:cNvPr id="8149" name="Google Shape;8149;p6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50" name="Google Shape;8150;p6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51" name="Google Shape;8151;p6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152" name="Google Shape;8152;p6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153" name="Google Shape;8153;p6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154" name="Google Shape;8154;p6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155" name="Google Shape;8155;p6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156" name="Google Shape;8156;p6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157" name="Google Shape;8157;p6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158" name="Google Shape;8158;p6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159" name="Google Shape;8159;p6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60" name="Google Shape;8160;p6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161" name="Google Shape;8161;p6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62" name="Google Shape;8162;p6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163" name="Google Shape;8163;p68"/>
            <p:cNvGrpSpPr/>
            <p:nvPr/>
          </p:nvGrpSpPr>
          <p:grpSpPr>
            <a:xfrm>
              <a:off x="3748438" y="1378608"/>
              <a:ext cx="2159202" cy="903971"/>
              <a:chOff x="1683525" y="2179850"/>
              <a:chExt cx="4519050" cy="2134525"/>
            </a:xfrm>
          </p:grpSpPr>
          <p:sp>
            <p:nvSpPr>
              <p:cNvPr id="8164" name="Google Shape;8164;p6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5" name="Google Shape;8165;p6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6" name="Google Shape;8166;p6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7" name="Google Shape;8167;p6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8" name="Google Shape;8168;p6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9" name="Google Shape;8169;p6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70" name="Google Shape;8170;p6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71" name="Google Shape;8171;p6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72" name="Google Shape;8172;p6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73" name="Google Shape;8173;p6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74" name="Google Shape;8174;p6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75" name="Google Shape;8175;p6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179"/>
        <p:cNvGrpSpPr/>
        <p:nvPr/>
      </p:nvGrpSpPr>
      <p:grpSpPr>
        <a:xfrm>
          <a:off x="0" y="0"/>
          <a:ext cx="0" cy="0"/>
          <a:chOff x="0" y="0"/>
          <a:chExt cx="0" cy="0"/>
        </a:xfrm>
      </p:grpSpPr>
      <p:grpSp>
        <p:nvGrpSpPr>
          <p:cNvPr id="8180" name="Google Shape;8180;p69"/>
          <p:cNvGrpSpPr/>
          <p:nvPr/>
        </p:nvGrpSpPr>
        <p:grpSpPr>
          <a:xfrm>
            <a:off x="4814684" y="1191441"/>
            <a:ext cx="745431" cy="718863"/>
            <a:chOff x="4249973" y="1201875"/>
            <a:chExt cx="1958568" cy="1888762"/>
          </a:xfrm>
        </p:grpSpPr>
        <p:sp>
          <p:nvSpPr>
            <p:cNvPr id="8181" name="Google Shape;8181;p6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2" name="Google Shape;8182;p69"/>
            <p:cNvGrpSpPr/>
            <p:nvPr/>
          </p:nvGrpSpPr>
          <p:grpSpPr>
            <a:xfrm>
              <a:off x="5853086" y="1789142"/>
              <a:ext cx="355454" cy="1048099"/>
              <a:chOff x="5576108" y="2016725"/>
              <a:chExt cx="565200" cy="1666560"/>
            </a:xfrm>
          </p:grpSpPr>
          <p:sp>
            <p:nvSpPr>
              <p:cNvPr id="8183" name="Google Shape;8183;p6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84" name="Google Shape;8184;p6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69"/>
            <p:cNvGrpSpPr/>
            <p:nvPr/>
          </p:nvGrpSpPr>
          <p:grpSpPr>
            <a:xfrm>
              <a:off x="4869455" y="2691676"/>
              <a:ext cx="1013897" cy="398961"/>
              <a:chOff x="4012057" y="3451825"/>
              <a:chExt cx="1612175" cy="634379"/>
            </a:xfrm>
          </p:grpSpPr>
          <p:sp>
            <p:nvSpPr>
              <p:cNvPr id="8186" name="Google Shape;8186;p6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87" name="Google Shape;8187;p6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9"/>
            <p:cNvGrpSpPr/>
            <p:nvPr/>
          </p:nvGrpSpPr>
          <p:grpSpPr>
            <a:xfrm>
              <a:off x="4276937" y="2155961"/>
              <a:ext cx="651965" cy="891358"/>
              <a:chOff x="3069908" y="2599997"/>
              <a:chExt cx="1036675" cy="1417328"/>
            </a:xfrm>
          </p:grpSpPr>
          <p:sp>
            <p:nvSpPr>
              <p:cNvPr id="8189" name="Google Shape;8189;p6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90" name="Google Shape;8190;p6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69"/>
            <p:cNvGrpSpPr/>
            <p:nvPr/>
          </p:nvGrpSpPr>
          <p:grpSpPr>
            <a:xfrm>
              <a:off x="5054918" y="1201875"/>
              <a:ext cx="999548" cy="602711"/>
              <a:chOff x="4306958" y="1082925"/>
              <a:chExt cx="1589359" cy="958358"/>
            </a:xfrm>
          </p:grpSpPr>
          <p:sp>
            <p:nvSpPr>
              <p:cNvPr id="8192" name="Google Shape;8192;p6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93" name="Google Shape;8193;p6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9"/>
            <p:cNvGrpSpPr/>
            <p:nvPr/>
          </p:nvGrpSpPr>
          <p:grpSpPr>
            <a:xfrm>
              <a:off x="4249973" y="1303451"/>
              <a:ext cx="799317" cy="841334"/>
              <a:chOff x="3027033" y="1244439"/>
              <a:chExt cx="1270977" cy="1337786"/>
            </a:xfrm>
          </p:grpSpPr>
          <p:sp>
            <p:nvSpPr>
              <p:cNvPr id="8195" name="Google Shape;8195;p6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96" name="Google Shape;8196;p6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7" name="Google Shape;8197;p69"/>
          <p:cNvGrpSpPr/>
          <p:nvPr/>
        </p:nvGrpSpPr>
        <p:grpSpPr>
          <a:xfrm>
            <a:off x="731057" y="2069890"/>
            <a:ext cx="761767" cy="729896"/>
            <a:chOff x="2657744" y="2337745"/>
            <a:chExt cx="832987" cy="798137"/>
          </a:xfrm>
        </p:grpSpPr>
        <p:sp>
          <p:nvSpPr>
            <p:cNvPr id="8198" name="Google Shape;8198;p6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69"/>
          <p:cNvGrpSpPr/>
          <p:nvPr/>
        </p:nvGrpSpPr>
        <p:grpSpPr>
          <a:xfrm>
            <a:off x="3242022" y="2073097"/>
            <a:ext cx="685569" cy="723586"/>
            <a:chOff x="3398134" y="2057755"/>
            <a:chExt cx="704087" cy="743130"/>
          </a:xfrm>
        </p:grpSpPr>
        <p:grpSp>
          <p:nvGrpSpPr>
            <p:cNvPr id="8205" name="Google Shape;8205;p69"/>
            <p:cNvGrpSpPr/>
            <p:nvPr/>
          </p:nvGrpSpPr>
          <p:grpSpPr>
            <a:xfrm>
              <a:off x="3398134" y="2290183"/>
              <a:ext cx="315300" cy="219900"/>
              <a:chOff x="3398134" y="2290183"/>
              <a:chExt cx="315300" cy="219900"/>
            </a:xfrm>
          </p:grpSpPr>
          <p:sp>
            <p:nvSpPr>
              <p:cNvPr id="8206" name="Google Shape;8206;p6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07" name="Google Shape;8207;p69"/>
              <p:cNvCxnSpPr>
                <a:stCxn id="820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208" name="Google Shape;8208;p69"/>
            <p:cNvGrpSpPr/>
            <p:nvPr/>
          </p:nvGrpSpPr>
          <p:grpSpPr>
            <a:xfrm>
              <a:off x="3547823" y="2467358"/>
              <a:ext cx="219900" cy="333527"/>
              <a:chOff x="3547823" y="2467358"/>
              <a:chExt cx="219900" cy="333527"/>
            </a:xfrm>
          </p:grpSpPr>
          <p:sp>
            <p:nvSpPr>
              <p:cNvPr id="8209" name="Google Shape;8209;p6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10" name="Google Shape;8210;p6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211" name="Google Shape;8211;p69"/>
            <p:cNvGrpSpPr/>
            <p:nvPr/>
          </p:nvGrpSpPr>
          <p:grpSpPr>
            <a:xfrm>
              <a:off x="3734138" y="2467358"/>
              <a:ext cx="219900" cy="333527"/>
              <a:chOff x="3734138" y="2467358"/>
              <a:chExt cx="219900" cy="333527"/>
            </a:xfrm>
          </p:grpSpPr>
          <p:sp>
            <p:nvSpPr>
              <p:cNvPr id="8212" name="Google Shape;8212;p6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13" name="Google Shape;8213;p6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214" name="Google Shape;8214;p69"/>
            <p:cNvGrpSpPr/>
            <p:nvPr/>
          </p:nvGrpSpPr>
          <p:grpSpPr>
            <a:xfrm>
              <a:off x="3787560" y="2288011"/>
              <a:ext cx="314661" cy="219900"/>
              <a:chOff x="3787560" y="2288011"/>
              <a:chExt cx="314661" cy="219900"/>
            </a:xfrm>
          </p:grpSpPr>
          <p:sp>
            <p:nvSpPr>
              <p:cNvPr id="8215" name="Google Shape;8215;p6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16" name="Google Shape;8216;p6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217" name="Google Shape;8217;p69"/>
            <p:cNvGrpSpPr/>
            <p:nvPr/>
          </p:nvGrpSpPr>
          <p:grpSpPr>
            <a:xfrm>
              <a:off x="3637290" y="2057755"/>
              <a:ext cx="219900" cy="335499"/>
              <a:chOff x="3637290" y="2057755"/>
              <a:chExt cx="219900" cy="335499"/>
            </a:xfrm>
          </p:grpSpPr>
          <p:sp>
            <p:nvSpPr>
              <p:cNvPr id="8218" name="Google Shape;8218;p6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219" name="Google Shape;8219;p6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220" name="Google Shape;8220;p69"/>
          <p:cNvGrpSpPr/>
          <p:nvPr/>
        </p:nvGrpSpPr>
        <p:grpSpPr>
          <a:xfrm>
            <a:off x="4917244" y="2079792"/>
            <a:ext cx="710153" cy="710153"/>
            <a:chOff x="5007123" y="2079403"/>
            <a:chExt cx="687600" cy="687600"/>
          </a:xfrm>
        </p:grpSpPr>
        <p:sp>
          <p:nvSpPr>
            <p:cNvPr id="8221" name="Google Shape;8221;p6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69"/>
          <p:cNvGrpSpPr/>
          <p:nvPr/>
        </p:nvGrpSpPr>
        <p:grpSpPr>
          <a:xfrm>
            <a:off x="5726681" y="2074299"/>
            <a:ext cx="720998" cy="721183"/>
            <a:chOff x="5797446" y="2063053"/>
            <a:chExt cx="698100" cy="698280"/>
          </a:xfrm>
        </p:grpSpPr>
        <p:sp>
          <p:nvSpPr>
            <p:cNvPr id="8226" name="Google Shape;8226;p6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69"/>
          <p:cNvGrpSpPr/>
          <p:nvPr/>
        </p:nvGrpSpPr>
        <p:grpSpPr>
          <a:xfrm>
            <a:off x="8171828" y="3719904"/>
            <a:ext cx="280585" cy="673164"/>
            <a:chOff x="8075075" y="3754290"/>
            <a:chExt cx="255612" cy="613194"/>
          </a:xfrm>
        </p:grpSpPr>
        <p:grpSp>
          <p:nvGrpSpPr>
            <p:cNvPr id="8231" name="Google Shape;8231;p69"/>
            <p:cNvGrpSpPr/>
            <p:nvPr/>
          </p:nvGrpSpPr>
          <p:grpSpPr>
            <a:xfrm>
              <a:off x="8075075" y="3754290"/>
              <a:ext cx="255612" cy="613194"/>
              <a:chOff x="8075075" y="3754290"/>
              <a:chExt cx="255612" cy="613194"/>
            </a:xfrm>
          </p:grpSpPr>
          <p:sp>
            <p:nvSpPr>
              <p:cNvPr id="8232" name="Google Shape;8232;p6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4" name="Google Shape;8234;p6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9"/>
          <p:cNvGrpSpPr/>
          <p:nvPr/>
        </p:nvGrpSpPr>
        <p:grpSpPr>
          <a:xfrm>
            <a:off x="5288887" y="3708700"/>
            <a:ext cx="470352" cy="683745"/>
            <a:chOff x="1697726" y="3244179"/>
            <a:chExt cx="788124" cy="1146069"/>
          </a:xfrm>
        </p:grpSpPr>
        <p:sp>
          <p:nvSpPr>
            <p:cNvPr id="8236" name="Google Shape;8236;p6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8" name="Google Shape;8238;p6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9" name="Google Shape;8239;p69"/>
          <p:cNvGrpSpPr/>
          <p:nvPr/>
        </p:nvGrpSpPr>
        <p:grpSpPr>
          <a:xfrm>
            <a:off x="5910037" y="3719902"/>
            <a:ext cx="293891" cy="293845"/>
            <a:chOff x="6134814" y="3754290"/>
            <a:chExt cx="293891" cy="293845"/>
          </a:xfrm>
        </p:grpSpPr>
        <p:sp>
          <p:nvSpPr>
            <p:cNvPr id="8240" name="Google Shape;8240;p6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9"/>
          <p:cNvGrpSpPr/>
          <p:nvPr/>
        </p:nvGrpSpPr>
        <p:grpSpPr>
          <a:xfrm>
            <a:off x="5910037" y="4098574"/>
            <a:ext cx="293891" cy="293891"/>
            <a:chOff x="6134814" y="4086186"/>
            <a:chExt cx="293891" cy="293891"/>
          </a:xfrm>
        </p:grpSpPr>
        <p:sp>
          <p:nvSpPr>
            <p:cNvPr id="8243" name="Google Shape;8243;p6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5" name="Google Shape;8245;p69"/>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9"/>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7" name="Google Shape;8247;p69"/>
          <p:cNvGrpSpPr/>
          <p:nvPr/>
        </p:nvGrpSpPr>
        <p:grpSpPr>
          <a:xfrm>
            <a:off x="7835013" y="2927266"/>
            <a:ext cx="622883" cy="621944"/>
            <a:chOff x="1187048" y="238125"/>
            <a:chExt cx="5256397" cy="5248476"/>
          </a:xfrm>
        </p:grpSpPr>
        <p:sp>
          <p:nvSpPr>
            <p:cNvPr id="8248" name="Google Shape;8248;p6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69"/>
          <p:cNvGrpSpPr/>
          <p:nvPr/>
        </p:nvGrpSpPr>
        <p:grpSpPr>
          <a:xfrm>
            <a:off x="2292118" y="2936875"/>
            <a:ext cx="1310987" cy="612407"/>
            <a:chOff x="238125" y="1188750"/>
            <a:chExt cx="7140450" cy="3335550"/>
          </a:xfrm>
        </p:grpSpPr>
        <p:sp>
          <p:nvSpPr>
            <p:cNvPr id="8253" name="Google Shape;8253;p6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69"/>
          <p:cNvGrpSpPr/>
          <p:nvPr/>
        </p:nvGrpSpPr>
        <p:grpSpPr>
          <a:xfrm>
            <a:off x="6617990" y="2927430"/>
            <a:ext cx="1110299" cy="621702"/>
            <a:chOff x="238125" y="1335475"/>
            <a:chExt cx="5418735" cy="3034175"/>
          </a:xfrm>
        </p:grpSpPr>
        <p:sp>
          <p:nvSpPr>
            <p:cNvPr id="8259" name="Google Shape;8259;p6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69"/>
          <p:cNvGrpSpPr/>
          <p:nvPr/>
        </p:nvGrpSpPr>
        <p:grpSpPr>
          <a:xfrm>
            <a:off x="5435649" y="2924327"/>
            <a:ext cx="1074451" cy="627181"/>
            <a:chOff x="5359127" y="2910889"/>
            <a:chExt cx="1097723" cy="640831"/>
          </a:xfrm>
        </p:grpSpPr>
        <p:grpSp>
          <p:nvGrpSpPr>
            <p:cNvPr id="8263" name="Google Shape;8263;p69"/>
            <p:cNvGrpSpPr/>
            <p:nvPr/>
          </p:nvGrpSpPr>
          <p:grpSpPr>
            <a:xfrm>
              <a:off x="5929791" y="3263088"/>
              <a:ext cx="527060" cy="287097"/>
              <a:chOff x="5929791" y="3263088"/>
              <a:chExt cx="527060" cy="287097"/>
            </a:xfrm>
          </p:grpSpPr>
          <p:sp>
            <p:nvSpPr>
              <p:cNvPr id="8264" name="Google Shape;8264;p6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65" name="Google Shape;8265;p6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66" name="Google Shape;8266;p69"/>
            <p:cNvGrpSpPr/>
            <p:nvPr/>
          </p:nvGrpSpPr>
          <p:grpSpPr>
            <a:xfrm>
              <a:off x="5359127" y="3263089"/>
              <a:ext cx="526428" cy="288631"/>
              <a:chOff x="5359127" y="3263089"/>
              <a:chExt cx="526428" cy="288631"/>
            </a:xfrm>
          </p:grpSpPr>
          <p:sp>
            <p:nvSpPr>
              <p:cNvPr id="8267" name="Google Shape;8267;p6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68" name="Google Shape;8268;p6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69" name="Google Shape;8269;p69"/>
            <p:cNvGrpSpPr/>
            <p:nvPr/>
          </p:nvGrpSpPr>
          <p:grpSpPr>
            <a:xfrm>
              <a:off x="5551525" y="2910889"/>
              <a:ext cx="520901" cy="610283"/>
              <a:chOff x="5551525" y="2910889"/>
              <a:chExt cx="520901" cy="610283"/>
            </a:xfrm>
          </p:grpSpPr>
          <p:sp>
            <p:nvSpPr>
              <p:cNvPr id="8270" name="Google Shape;8270;p6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71" name="Google Shape;8271;p6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72" name="Google Shape;8272;p69"/>
            <p:cNvGrpSpPr/>
            <p:nvPr/>
          </p:nvGrpSpPr>
          <p:grpSpPr>
            <a:xfrm>
              <a:off x="5743962" y="2919100"/>
              <a:ext cx="623674" cy="284502"/>
              <a:chOff x="5743962" y="2919100"/>
              <a:chExt cx="623674" cy="284502"/>
            </a:xfrm>
          </p:grpSpPr>
          <p:sp>
            <p:nvSpPr>
              <p:cNvPr id="8273" name="Google Shape;8273;p6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74" name="Google Shape;8274;p6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75" name="Google Shape;8275;p69"/>
          <p:cNvGrpSpPr/>
          <p:nvPr/>
        </p:nvGrpSpPr>
        <p:grpSpPr>
          <a:xfrm>
            <a:off x="7586863" y="2075038"/>
            <a:ext cx="874976" cy="719600"/>
            <a:chOff x="7608988" y="2093194"/>
            <a:chExt cx="817276" cy="672147"/>
          </a:xfrm>
        </p:grpSpPr>
        <p:cxnSp>
          <p:nvCxnSpPr>
            <p:cNvPr id="8276" name="Google Shape;8276;p6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77" name="Google Shape;8277;p6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78" name="Google Shape;8278;p6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79" name="Google Shape;8279;p6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80" name="Google Shape;8280;p6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81" name="Google Shape;8281;p6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82" name="Google Shape;8282;p69"/>
            <p:cNvGrpSpPr/>
            <p:nvPr/>
          </p:nvGrpSpPr>
          <p:grpSpPr>
            <a:xfrm>
              <a:off x="7721175" y="2093194"/>
              <a:ext cx="599587" cy="623846"/>
              <a:chOff x="7721175" y="2093194"/>
              <a:chExt cx="599587" cy="623846"/>
            </a:xfrm>
          </p:grpSpPr>
          <p:grpSp>
            <p:nvGrpSpPr>
              <p:cNvPr id="8283" name="Google Shape;8283;p69"/>
              <p:cNvGrpSpPr/>
              <p:nvPr/>
            </p:nvGrpSpPr>
            <p:grpSpPr>
              <a:xfrm>
                <a:off x="7721175" y="2093194"/>
                <a:ext cx="291605" cy="623846"/>
                <a:chOff x="9405575" y="2061418"/>
                <a:chExt cx="291605" cy="623846"/>
              </a:xfrm>
            </p:grpSpPr>
            <p:sp>
              <p:nvSpPr>
                <p:cNvPr id="8284" name="Google Shape;8284;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69"/>
              <p:cNvGrpSpPr/>
              <p:nvPr/>
            </p:nvGrpSpPr>
            <p:grpSpPr>
              <a:xfrm flipH="1">
                <a:off x="8029157" y="2093194"/>
                <a:ext cx="291605" cy="623846"/>
                <a:chOff x="9405575" y="2061418"/>
                <a:chExt cx="291605" cy="623846"/>
              </a:xfrm>
            </p:grpSpPr>
            <p:sp>
              <p:nvSpPr>
                <p:cNvPr id="8292" name="Google Shape;8292;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99" name="Google Shape;8299;p69"/>
          <p:cNvGrpSpPr/>
          <p:nvPr/>
        </p:nvGrpSpPr>
        <p:grpSpPr>
          <a:xfrm>
            <a:off x="4031299" y="1191441"/>
            <a:ext cx="712557" cy="785901"/>
            <a:chOff x="4206459" y="1191441"/>
            <a:chExt cx="712557" cy="785901"/>
          </a:xfrm>
        </p:grpSpPr>
        <p:sp>
          <p:nvSpPr>
            <p:cNvPr id="8300" name="Google Shape;8300;p6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4" name="Google Shape;8304;p69"/>
            <p:cNvGrpSpPr/>
            <p:nvPr/>
          </p:nvGrpSpPr>
          <p:grpSpPr>
            <a:xfrm>
              <a:off x="4644280" y="1290523"/>
              <a:ext cx="143716" cy="29463"/>
              <a:chOff x="4644280" y="1290523"/>
              <a:chExt cx="143716" cy="29463"/>
            </a:xfrm>
          </p:grpSpPr>
          <p:sp>
            <p:nvSpPr>
              <p:cNvPr id="8305" name="Google Shape;8305;p6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69"/>
            <p:cNvGrpSpPr/>
            <p:nvPr/>
          </p:nvGrpSpPr>
          <p:grpSpPr>
            <a:xfrm>
              <a:off x="4356567" y="1191441"/>
              <a:ext cx="143690" cy="29488"/>
              <a:chOff x="4356567" y="1191441"/>
              <a:chExt cx="143690" cy="29488"/>
            </a:xfrm>
          </p:grpSpPr>
          <p:sp>
            <p:nvSpPr>
              <p:cNvPr id="8310" name="Google Shape;8310;p6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69"/>
            <p:cNvGrpSpPr/>
            <p:nvPr/>
          </p:nvGrpSpPr>
          <p:grpSpPr>
            <a:xfrm>
              <a:off x="4339009" y="1863727"/>
              <a:ext cx="143703" cy="29476"/>
              <a:chOff x="4339009" y="1863727"/>
              <a:chExt cx="143703" cy="29476"/>
            </a:xfrm>
          </p:grpSpPr>
          <p:sp>
            <p:nvSpPr>
              <p:cNvPr id="8315" name="Google Shape;8315;p6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69"/>
            <p:cNvGrpSpPr/>
            <p:nvPr/>
          </p:nvGrpSpPr>
          <p:grpSpPr>
            <a:xfrm>
              <a:off x="4206459" y="1607315"/>
              <a:ext cx="29539" cy="142899"/>
              <a:chOff x="4206459" y="1607315"/>
              <a:chExt cx="29539" cy="142899"/>
            </a:xfrm>
          </p:grpSpPr>
          <p:sp>
            <p:nvSpPr>
              <p:cNvPr id="8320" name="Google Shape;8320;p6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4" name="Google Shape;8324;p6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8" name="Google Shape;8328;p69"/>
            <p:cNvGrpSpPr/>
            <p:nvPr/>
          </p:nvGrpSpPr>
          <p:grpSpPr>
            <a:xfrm>
              <a:off x="4889463" y="1423737"/>
              <a:ext cx="29552" cy="142899"/>
              <a:chOff x="4889463" y="1423737"/>
              <a:chExt cx="29552" cy="142899"/>
            </a:xfrm>
          </p:grpSpPr>
          <p:sp>
            <p:nvSpPr>
              <p:cNvPr id="8329" name="Google Shape;8329;p6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69"/>
            <p:cNvGrpSpPr/>
            <p:nvPr/>
          </p:nvGrpSpPr>
          <p:grpSpPr>
            <a:xfrm>
              <a:off x="4771663" y="1876896"/>
              <a:ext cx="108651" cy="100447"/>
              <a:chOff x="4771663" y="1876896"/>
              <a:chExt cx="108651" cy="100447"/>
            </a:xfrm>
          </p:grpSpPr>
          <p:sp>
            <p:nvSpPr>
              <p:cNvPr id="8334" name="Google Shape;8334;p6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8" name="Google Shape;8338;p69"/>
          <p:cNvGrpSpPr/>
          <p:nvPr/>
        </p:nvGrpSpPr>
        <p:grpSpPr>
          <a:xfrm>
            <a:off x="4026774" y="2074664"/>
            <a:ext cx="791287" cy="720350"/>
            <a:chOff x="267375" y="1071875"/>
            <a:chExt cx="470500" cy="428550"/>
          </a:xfrm>
        </p:grpSpPr>
        <p:sp>
          <p:nvSpPr>
            <p:cNvPr id="8339" name="Google Shape;8339;p6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69"/>
          <p:cNvGrpSpPr/>
          <p:nvPr/>
        </p:nvGrpSpPr>
        <p:grpSpPr>
          <a:xfrm>
            <a:off x="727269" y="3719294"/>
            <a:ext cx="1408444" cy="673166"/>
            <a:chOff x="712664" y="3693287"/>
            <a:chExt cx="1460738" cy="698160"/>
          </a:xfrm>
        </p:grpSpPr>
        <p:grpSp>
          <p:nvGrpSpPr>
            <p:cNvPr id="8348" name="Google Shape;8348;p69"/>
            <p:cNvGrpSpPr/>
            <p:nvPr/>
          </p:nvGrpSpPr>
          <p:grpSpPr>
            <a:xfrm>
              <a:off x="1380079" y="4133090"/>
              <a:ext cx="234048" cy="258099"/>
              <a:chOff x="1380079" y="4133090"/>
              <a:chExt cx="234048" cy="258099"/>
            </a:xfrm>
          </p:grpSpPr>
          <p:sp>
            <p:nvSpPr>
              <p:cNvPr id="8349" name="Google Shape;8349;p6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9"/>
            <p:cNvGrpSpPr/>
            <p:nvPr/>
          </p:nvGrpSpPr>
          <p:grpSpPr>
            <a:xfrm>
              <a:off x="884610" y="3864082"/>
              <a:ext cx="1118566" cy="527275"/>
              <a:chOff x="890961" y="3865463"/>
              <a:chExt cx="1115221" cy="525698"/>
            </a:xfrm>
          </p:grpSpPr>
          <p:sp>
            <p:nvSpPr>
              <p:cNvPr id="8353" name="Google Shape;8353;p6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9"/>
            <p:cNvGrpSpPr/>
            <p:nvPr/>
          </p:nvGrpSpPr>
          <p:grpSpPr>
            <a:xfrm>
              <a:off x="712664" y="3693287"/>
              <a:ext cx="1460738" cy="698160"/>
              <a:chOff x="712664" y="3693025"/>
              <a:chExt cx="1460738" cy="698160"/>
            </a:xfrm>
          </p:grpSpPr>
          <p:sp>
            <p:nvSpPr>
              <p:cNvPr id="8357" name="Google Shape;8357;p6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3" name="Google Shape;8363;p69"/>
          <p:cNvGrpSpPr/>
          <p:nvPr/>
        </p:nvGrpSpPr>
        <p:grpSpPr>
          <a:xfrm>
            <a:off x="3164985" y="1191441"/>
            <a:ext cx="795485" cy="738831"/>
            <a:chOff x="3348603" y="1236445"/>
            <a:chExt cx="749256" cy="695894"/>
          </a:xfrm>
        </p:grpSpPr>
        <p:grpSp>
          <p:nvGrpSpPr>
            <p:cNvPr id="8364" name="Google Shape;8364;p69"/>
            <p:cNvGrpSpPr/>
            <p:nvPr/>
          </p:nvGrpSpPr>
          <p:grpSpPr>
            <a:xfrm>
              <a:off x="3583779" y="1236445"/>
              <a:ext cx="293795" cy="285811"/>
              <a:chOff x="3750225" y="1774000"/>
              <a:chExt cx="149575" cy="145525"/>
            </a:xfrm>
          </p:grpSpPr>
          <p:sp>
            <p:nvSpPr>
              <p:cNvPr id="8365" name="Google Shape;8365;p6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69"/>
            <p:cNvGrpSpPr/>
            <p:nvPr/>
          </p:nvGrpSpPr>
          <p:grpSpPr>
            <a:xfrm>
              <a:off x="3775534" y="1462599"/>
              <a:ext cx="322325" cy="285958"/>
              <a:chOff x="3847850" y="1889150"/>
              <a:chExt cx="164100" cy="145600"/>
            </a:xfrm>
          </p:grpSpPr>
          <p:sp>
            <p:nvSpPr>
              <p:cNvPr id="8368" name="Google Shape;8368;p6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69"/>
            <p:cNvGrpSpPr/>
            <p:nvPr/>
          </p:nvGrpSpPr>
          <p:grpSpPr>
            <a:xfrm>
              <a:off x="3545329" y="1646528"/>
              <a:ext cx="293746" cy="285811"/>
              <a:chOff x="3730650" y="1982800"/>
              <a:chExt cx="149550" cy="145525"/>
            </a:xfrm>
          </p:grpSpPr>
          <p:sp>
            <p:nvSpPr>
              <p:cNvPr id="8371" name="Google Shape;8371;p6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9"/>
            <p:cNvGrpSpPr/>
            <p:nvPr/>
          </p:nvGrpSpPr>
          <p:grpSpPr>
            <a:xfrm>
              <a:off x="3348603" y="1415046"/>
              <a:ext cx="294384" cy="284387"/>
              <a:chOff x="3630494" y="1864938"/>
              <a:chExt cx="149875" cy="144800"/>
            </a:xfrm>
          </p:grpSpPr>
          <p:sp>
            <p:nvSpPr>
              <p:cNvPr id="8374" name="Google Shape;8374;p6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6" name="Google Shape;8376;p69"/>
          <p:cNvGrpSpPr/>
          <p:nvPr/>
        </p:nvGrpSpPr>
        <p:grpSpPr>
          <a:xfrm>
            <a:off x="2286512" y="3714337"/>
            <a:ext cx="1324924" cy="678083"/>
            <a:chOff x="2413923" y="3711366"/>
            <a:chExt cx="1374117" cy="703260"/>
          </a:xfrm>
        </p:grpSpPr>
        <p:grpSp>
          <p:nvGrpSpPr>
            <p:cNvPr id="8377" name="Google Shape;8377;p69"/>
            <p:cNvGrpSpPr/>
            <p:nvPr/>
          </p:nvGrpSpPr>
          <p:grpSpPr>
            <a:xfrm>
              <a:off x="2413923" y="3711366"/>
              <a:ext cx="1374117" cy="703260"/>
              <a:chOff x="2413923" y="3711366"/>
              <a:chExt cx="1374117" cy="703260"/>
            </a:xfrm>
          </p:grpSpPr>
          <p:sp>
            <p:nvSpPr>
              <p:cNvPr id="8378" name="Google Shape;8378;p6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9" name="Google Shape;8379;p69"/>
              <p:cNvGrpSpPr/>
              <p:nvPr/>
            </p:nvGrpSpPr>
            <p:grpSpPr>
              <a:xfrm>
                <a:off x="2600284" y="3808654"/>
                <a:ext cx="234506" cy="138009"/>
                <a:chOff x="2600284" y="3808654"/>
                <a:chExt cx="234506" cy="138009"/>
              </a:xfrm>
            </p:grpSpPr>
            <p:sp>
              <p:nvSpPr>
                <p:cNvPr id="8380" name="Google Shape;8380;p6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1" name="Google Shape;8381;p6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82" name="Google Shape;8382;p69"/>
              <p:cNvGrpSpPr/>
              <p:nvPr/>
            </p:nvGrpSpPr>
            <p:grpSpPr>
              <a:xfrm>
                <a:off x="3359659" y="3805664"/>
                <a:ext cx="232294" cy="141000"/>
                <a:chOff x="3359659" y="3805664"/>
                <a:chExt cx="232294" cy="141000"/>
              </a:xfrm>
            </p:grpSpPr>
            <p:sp>
              <p:nvSpPr>
                <p:cNvPr id="8383" name="Google Shape;8383;p6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4" name="Google Shape;8384;p6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85" name="Google Shape;8385;p69"/>
              <p:cNvGrpSpPr/>
              <p:nvPr/>
            </p:nvGrpSpPr>
            <p:grpSpPr>
              <a:xfrm>
                <a:off x="3067316" y="3711366"/>
                <a:ext cx="66900" cy="166809"/>
                <a:chOff x="3067316" y="3711366"/>
                <a:chExt cx="66900" cy="166809"/>
              </a:xfrm>
            </p:grpSpPr>
            <p:sp>
              <p:nvSpPr>
                <p:cNvPr id="8386" name="Google Shape;8386;p6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7" name="Google Shape;8387;p6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88" name="Google Shape;8388;p69"/>
              <p:cNvGrpSpPr/>
              <p:nvPr/>
            </p:nvGrpSpPr>
            <p:grpSpPr>
              <a:xfrm>
                <a:off x="2413923" y="4058666"/>
                <a:ext cx="224119" cy="66900"/>
                <a:chOff x="2413923" y="4058666"/>
                <a:chExt cx="224119" cy="66900"/>
              </a:xfrm>
            </p:grpSpPr>
            <p:sp>
              <p:nvSpPr>
                <p:cNvPr id="8389" name="Google Shape;8389;p6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0" name="Google Shape;8390;p6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91" name="Google Shape;8391;p69"/>
              <p:cNvGrpSpPr/>
              <p:nvPr/>
            </p:nvGrpSpPr>
            <p:grpSpPr>
              <a:xfrm>
                <a:off x="3564643" y="4058666"/>
                <a:ext cx="223397" cy="66900"/>
                <a:chOff x="3564643" y="4058666"/>
                <a:chExt cx="223397" cy="66900"/>
              </a:xfrm>
            </p:grpSpPr>
            <p:sp>
              <p:nvSpPr>
                <p:cNvPr id="8392" name="Google Shape;8392;p6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3" name="Google Shape;8393;p6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94" name="Google Shape;8394;p69"/>
            <p:cNvGrpSpPr/>
            <p:nvPr/>
          </p:nvGrpSpPr>
          <p:grpSpPr>
            <a:xfrm>
              <a:off x="2633353" y="3965763"/>
              <a:ext cx="933975" cy="445687"/>
              <a:chOff x="2633353" y="3965763"/>
              <a:chExt cx="933975" cy="445687"/>
            </a:xfrm>
          </p:grpSpPr>
          <p:sp>
            <p:nvSpPr>
              <p:cNvPr id="8395" name="Google Shape;8395;p6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7" name="Google Shape;8397;p69"/>
          <p:cNvGrpSpPr/>
          <p:nvPr/>
        </p:nvGrpSpPr>
        <p:grpSpPr>
          <a:xfrm>
            <a:off x="6410784" y="1264884"/>
            <a:ext cx="1131087" cy="587383"/>
            <a:chOff x="238125" y="999450"/>
            <a:chExt cx="7140700" cy="3708225"/>
          </a:xfrm>
        </p:grpSpPr>
        <p:sp>
          <p:nvSpPr>
            <p:cNvPr id="8398" name="Google Shape;8398;p6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69"/>
          <p:cNvGrpSpPr/>
          <p:nvPr/>
        </p:nvGrpSpPr>
        <p:grpSpPr>
          <a:xfrm>
            <a:off x="3762234" y="3714379"/>
            <a:ext cx="1375854" cy="678131"/>
            <a:chOff x="3913765" y="3641905"/>
            <a:chExt cx="1522805" cy="750560"/>
          </a:xfrm>
        </p:grpSpPr>
        <p:grpSp>
          <p:nvGrpSpPr>
            <p:cNvPr id="8408" name="Google Shape;8408;p69"/>
            <p:cNvGrpSpPr/>
            <p:nvPr/>
          </p:nvGrpSpPr>
          <p:grpSpPr>
            <a:xfrm>
              <a:off x="3913765" y="3997002"/>
              <a:ext cx="1522805" cy="395463"/>
              <a:chOff x="3913765" y="3997002"/>
              <a:chExt cx="1522805" cy="395463"/>
            </a:xfrm>
          </p:grpSpPr>
          <p:grpSp>
            <p:nvGrpSpPr>
              <p:cNvPr id="8409" name="Google Shape;8409;p69"/>
              <p:cNvGrpSpPr/>
              <p:nvPr/>
            </p:nvGrpSpPr>
            <p:grpSpPr>
              <a:xfrm>
                <a:off x="3913765" y="4138659"/>
                <a:ext cx="507602" cy="253806"/>
                <a:chOff x="3913765" y="4138659"/>
                <a:chExt cx="507602" cy="253806"/>
              </a:xfrm>
            </p:grpSpPr>
            <p:sp>
              <p:nvSpPr>
                <p:cNvPr id="8410" name="Google Shape;8410;p6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412" name="Google Shape;8412;p69"/>
              <p:cNvGrpSpPr/>
              <p:nvPr/>
            </p:nvGrpSpPr>
            <p:grpSpPr>
              <a:xfrm>
                <a:off x="4421361" y="3997002"/>
                <a:ext cx="507618" cy="395463"/>
                <a:chOff x="4421361" y="3997002"/>
                <a:chExt cx="507618" cy="395463"/>
              </a:xfrm>
            </p:grpSpPr>
            <p:sp>
              <p:nvSpPr>
                <p:cNvPr id="8413" name="Google Shape;8413;p6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69"/>
              <p:cNvGrpSpPr/>
              <p:nvPr/>
            </p:nvGrpSpPr>
            <p:grpSpPr>
              <a:xfrm>
                <a:off x="4928973" y="4189418"/>
                <a:ext cx="507596" cy="203047"/>
                <a:chOff x="4928973" y="4189418"/>
                <a:chExt cx="507596" cy="203047"/>
              </a:xfrm>
            </p:grpSpPr>
            <p:sp>
              <p:nvSpPr>
                <p:cNvPr id="8416" name="Google Shape;8416;p6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8" name="Google Shape;8418;p69"/>
            <p:cNvGrpSpPr/>
            <p:nvPr/>
          </p:nvGrpSpPr>
          <p:grpSpPr>
            <a:xfrm>
              <a:off x="4482186" y="3641905"/>
              <a:ext cx="397605" cy="349784"/>
              <a:chOff x="2906375" y="1159725"/>
              <a:chExt cx="1860575" cy="1636800"/>
            </a:xfrm>
          </p:grpSpPr>
          <p:sp>
            <p:nvSpPr>
              <p:cNvPr id="8419" name="Google Shape;8419;p6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3" name="Google Shape;8423;p69"/>
          <p:cNvGrpSpPr/>
          <p:nvPr/>
        </p:nvGrpSpPr>
        <p:grpSpPr>
          <a:xfrm>
            <a:off x="6546943" y="2074305"/>
            <a:ext cx="940737" cy="721067"/>
            <a:chOff x="6599718" y="2068734"/>
            <a:chExt cx="940737" cy="721067"/>
          </a:xfrm>
        </p:grpSpPr>
        <p:sp>
          <p:nvSpPr>
            <p:cNvPr id="8424" name="Google Shape;8424;p6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0" name="Google Shape;8430;p69"/>
            <p:cNvGrpSpPr/>
            <p:nvPr/>
          </p:nvGrpSpPr>
          <p:grpSpPr>
            <a:xfrm>
              <a:off x="6836957" y="2068734"/>
              <a:ext cx="461892" cy="721067"/>
              <a:chOff x="6836957" y="2068734"/>
              <a:chExt cx="461892" cy="721067"/>
            </a:xfrm>
          </p:grpSpPr>
          <p:sp>
            <p:nvSpPr>
              <p:cNvPr id="8431" name="Google Shape;8431;p6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7" name="Google Shape;8437;p69"/>
              <p:cNvGrpSpPr/>
              <p:nvPr/>
            </p:nvGrpSpPr>
            <p:grpSpPr>
              <a:xfrm>
                <a:off x="6836957" y="2068734"/>
                <a:ext cx="461892" cy="721067"/>
                <a:chOff x="6836957" y="2068734"/>
                <a:chExt cx="461892" cy="721067"/>
              </a:xfrm>
            </p:grpSpPr>
            <p:sp>
              <p:nvSpPr>
                <p:cNvPr id="8438" name="Google Shape;8438;p6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45" name="Google Shape;8445;p69"/>
          <p:cNvGrpSpPr/>
          <p:nvPr/>
        </p:nvGrpSpPr>
        <p:grpSpPr>
          <a:xfrm>
            <a:off x="2430262" y="2078652"/>
            <a:ext cx="712577" cy="712374"/>
            <a:chOff x="2559249" y="2069323"/>
            <a:chExt cx="685566" cy="685634"/>
          </a:xfrm>
        </p:grpSpPr>
        <p:sp>
          <p:nvSpPr>
            <p:cNvPr id="8446" name="Google Shape;8446;p6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9"/>
          <p:cNvGrpSpPr/>
          <p:nvPr/>
        </p:nvGrpSpPr>
        <p:grpSpPr>
          <a:xfrm>
            <a:off x="7612699" y="1191441"/>
            <a:ext cx="845645" cy="711911"/>
            <a:chOff x="951975" y="315800"/>
            <a:chExt cx="5860325" cy="4933550"/>
          </a:xfrm>
        </p:grpSpPr>
        <p:sp>
          <p:nvSpPr>
            <p:cNvPr id="8460" name="Google Shape;8460;p6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69"/>
          <p:cNvGrpSpPr/>
          <p:nvPr/>
        </p:nvGrpSpPr>
        <p:grpSpPr>
          <a:xfrm>
            <a:off x="3709828" y="2927550"/>
            <a:ext cx="1617932" cy="621724"/>
            <a:chOff x="3862800" y="3038525"/>
            <a:chExt cx="1329006" cy="510698"/>
          </a:xfrm>
        </p:grpSpPr>
        <p:sp>
          <p:nvSpPr>
            <p:cNvPr id="8469" name="Google Shape;8469;p6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1" name="Google Shape;8471;p69"/>
            <p:cNvGrpSpPr/>
            <p:nvPr/>
          </p:nvGrpSpPr>
          <p:grpSpPr>
            <a:xfrm>
              <a:off x="3967075" y="3040337"/>
              <a:ext cx="1019927" cy="402126"/>
              <a:chOff x="3967075" y="3040337"/>
              <a:chExt cx="1019927" cy="402126"/>
            </a:xfrm>
          </p:grpSpPr>
          <p:sp>
            <p:nvSpPr>
              <p:cNvPr id="8472" name="Google Shape;8472;p6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69"/>
            <p:cNvGrpSpPr/>
            <p:nvPr/>
          </p:nvGrpSpPr>
          <p:grpSpPr>
            <a:xfrm>
              <a:off x="4186700" y="3040337"/>
              <a:ext cx="390475" cy="183289"/>
              <a:chOff x="4186700" y="3040337"/>
              <a:chExt cx="390475" cy="183289"/>
            </a:xfrm>
          </p:grpSpPr>
          <p:sp>
            <p:nvSpPr>
              <p:cNvPr id="8475" name="Google Shape;8475;p6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69"/>
            <p:cNvGrpSpPr/>
            <p:nvPr/>
          </p:nvGrpSpPr>
          <p:grpSpPr>
            <a:xfrm>
              <a:off x="4073727" y="3040337"/>
              <a:ext cx="697794" cy="296263"/>
              <a:chOff x="4073727" y="3040337"/>
              <a:chExt cx="697794" cy="296263"/>
            </a:xfrm>
          </p:grpSpPr>
          <p:sp>
            <p:nvSpPr>
              <p:cNvPr id="8478" name="Google Shape;8478;p6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69"/>
            <p:cNvGrpSpPr/>
            <p:nvPr/>
          </p:nvGrpSpPr>
          <p:grpSpPr>
            <a:xfrm>
              <a:off x="3862800" y="3038525"/>
              <a:ext cx="1329006" cy="510698"/>
              <a:chOff x="3862800" y="3038525"/>
              <a:chExt cx="1329006" cy="510698"/>
            </a:xfrm>
          </p:grpSpPr>
          <p:sp>
            <p:nvSpPr>
              <p:cNvPr id="8481" name="Google Shape;8481;p6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3" name="Google Shape;8483;p69"/>
          <p:cNvGrpSpPr/>
          <p:nvPr/>
        </p:nvGrpSpPr>
        <p:grpSpPr>
          <a:xfrm>
            <a:off x="718150" y="1191441"/>
            <a:ext cx="883205" cy="775176"/>
            <a:chOff x="649648" y="271400"/>
            <a:chExt cx="6215377" cy="5455143"/>
          </a:xfrm>
        </p:grpSpPr>
        <p:sp>
          <p:nvSpPr>
            <p:cNvPr id="8484" name="Google Shape;8484;p6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9"/>
          <p:cNvGrpSpPr/>
          <p:nvPr/>
        </p:nvGrpSpPr>
        <p:grpSpPr>
          <a:xfrm>
            <a:off x="2326452" y="1191441"/>
            <a:ext cx="767704" cy="815489"/>
            <a:chOff x="2499700" y="1135950"/>
            <a:chExt cx="732402" cy="777990"/>
          </a:xfrm>
        </p:grpSpPr>
        <p:grpSp>
          <p:nvGrpSpPr>
            <p:cNvPr id="8497" name="Google Shape;8497;p69"/>
            <p:cNvGrpSpPr/>
            <p:nvPr/>
          </p:nvGrpSpPr>
          <p:grpSpPr>
            <a:xfrm>
              <a:off x="2499700" y="1135950"/>
              <a:ext cx="732402" cy="694705"/>
              <a:chOff x="2499700" y="1135950"/>
              <a:chExt cx="732402" cy="694705"/>
            </a:xfrm>
          </p:grpSpPr>
          <p:sp>
            <p:nvSpPr>
              <p:cNvPr id="8498" name="Google Shape;8498;p6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69"/>
            <p:cNvGrpSpPr/>
            <p:nvPr/>
          </p:nvGrpSpPr>
          <p:grpSpPr>
            <a:xfrm>
              <a:off x="2517909" y="1188726"/>
              <a:ext cx="702702" cy="725214"/>
              <a:chOff x="2517909" y="1188726"/>
              <a:chExt cx="702702" cy="725214"/>
            </a:xfrm>
          </p:grpSpPr>
          <p:sp>
            <p:nvSpPr>
              <p:cNvPr id="8526" name="Google Shape;8526;p6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1" name="Google Shape;8531;p69"/>
          <p:cNvGrpSpPr/>
          <p:nvPr/>
        </p:nvGrpSpPr>
        <p:grpSpPr>
          <a:xfrm>
            <a:off x="1672184" y="1191441"/>
            <a:ext cx="583439" cy="870229"/>
            <a:chOff x="1716825" y="1121550"/>
            <a:chExt cx="622800" cy="928938"/>
          </a:xfrm>
        </p:grpSpPr>
        <p:grpSp>
          <p:nvGrpSpPr>
            <p:cNvPr id="8532" name="Google Shape;8532;p69"/>
            <p:cNvGrpSpPr/>
            <p:nvPr/>
          </p:nvGrpSpPr>
          <p:grpSpPr>
            <a:xfrm>
              <a:off x="1716825" y="1121550"/>
              <a:ext cx="622800" cy="928938"/>
              <a:chOff x="1716825" y="1121550"/>
              <a:chExt cx="622800" cy="928938"/>
            </a:xfrm>
          </p:grpSpPr>
          <p:cxnSp>
            <p:nvCxnSpPr>
              <p:cNvPr id="8533" name="Google Shape;8533;p6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534" name="Google Shape;8534;p6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69"/>
            <p:cNvGrpSpPr/>
            <p:nvPr/>
          </p:nvGrpSpPr>
          <p:grpSpPr>
            <a:xfrm>
              <a:off x="1768050" y="1172775"/>
              <a:ext cx="520200" cy="832000"/>
              <a:chOff x="1768050" y="1172775"/>
              <a:chExt cx="520200" cy="832000"/>
            </a:xfrm>
          </p:grpSpPr>
          <p:cxnSp>
            <p:nvCxnSpPr>
              <p:cNvPr id="8536" name="Google Shape;8536;p6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537" name="Google Shape;8537;p6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69"/>
            <p:cNvGrpSpPr/>
            <p:nvPr/>
          </p:nvGrpSpPr>
          <p:grpSpPr>
            <a:xfrm>
              <a:off x="1820100" y="1225475"/>
              <a:ext cx="416400" cy="729575"/>
              <a:chOff x="1820100" y="1225475"/>
              <a:chExt cx="416400" cy="729575"/>
            </a:xfrm>
          </p:grpSpPr>
          <p:cxnSp>
            <p:nvCxnSpPr>
              <p:cNvPr id="8539" name="Google Shape;8539;p6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40" name="Google Shape;8540;p6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9"/>
            <p:cNvGrpSpPr/>
            <p:nvPr/>
          </p:nvGrpSpPr>
          <p:grpSpPr>
            <a:xfrm>
              <a:off x="1874250" y="1278825"/>
              <a:ext cx="308100" cy="605275"/>
              <a:chOff x="1874250" y="1278825"/>
              <a:chExt cx="308100" cy="605275"/>
            </a:xfrm>
          </p:grpSpPr>
          <p:cxnSp>
            <p:nvCxnSpPr>
              <p:cNvPr id="8542" name="Google Shape;8542;p6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43" name="Google Shape;8543;p6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4" name="Google Shape;8544;p6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9"/>
          <p:cNvGrpSpPr/>
          <p:nvPr/>
        </p:nvGrpSpPr>
        <p:grpSpPr>
          <a:xfrm>
            <a:off x="1592007" y="2077763"/>
            <a:ext cx="739072" cy="714152"/>
            <a:chOff x="4334725" y="1355875"/>
            <a:chExt cx="3106650" cy="3001900"/>
          </a:xfrm>
        </p:grpSpPr>
        <p:grpSp>
          <p:nvGrpSpPr>
            <p:cNvPr id="8546" name="Google Shape;8546;p69"/>
            <p:cNvGrpSpPr/>
            <p:nvPr/>
          </p:nvGrpSpPr>
          <p:grpSpPr>
            <a:xfrm>
              <a:off x="4516050" y="1724875"/>
              <a:ext cx="2693725" cy="2632900"/>
              <a:chOff x="4516050" y="1724875"/>
              <a:chExt cx="2693725" cy="2632900"/>
            </a:xfrm>
          </p:grpSpPr>
          <p:sp>
            <p:nvSpPr>
              <p:cNvPr id="8547" name="Google Shape;8547;p6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69"/>
            <p:cNvGrpSpPr/>
            <p:nvPr/>
          </p:nvGrpSpPr>
          <p:grpSpPr>
            <a:xfrm>
              <a:off x="4334725" y="1355875"/>
              <a:ext cx="3106650" cy="2709650"/>
              <a:chOff x="4334725" y="1355875"/>
              <a:chExt cx="3106650" cy="2709650"/>
            </a:xfrm>
          </p:grpSpPr>
          <p:sp>
            <p:nvSpPr>
              <p:cNvPr id="8551" name="Google Shape;8551;p6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4" name="Google Shape;8554;p69"/>
          <p:cNvGrpSpPr/>
          <p:nvPr/>
        </p:nvGrpSpPr>
        <p:grpSpPr>
          <a:xfrm>
            <a:off x="7708956" y="3708534"/>
            <a:ext cx="312074" cy="684173"/>
            <a:chOff x="7645573" y="3754300"/>
            <a:chExt cx="293855" cy="644170"/>
          </a:xfrm>
        </p:grpSpPr>
        <p:sp>
          <p:nvSpPr>
            <p:cNvPr id="8555" name="Google Shape;8555;p6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69"/>
          <p:cNvGrpSpPr/>
          <p:nvPr/>
        </p:nvGrpSpPr>
        <p:grpSpPr>
          <a:xfrm>
            <a:off x="5630944" y="1191441"/>
            <a:ext cx="709011" cy="739359"/>
            <a:chOff x="5830645" y="1256617"/>
            <a:chExt cx="530340" cy="553040"/>
          </a:xfrm>
        </p:grpSpPr>
        <p:grpSp>
          <p:nvGrpSpPr>
            <p:cNvPr id="8558" name="Google Shape;8558;p69"/>
            <p:cNvGrpSpPr/>
            <p:nvPr/>
          </p:nvGrpSpPr>
          <p:grpSpPr>
            <a:xfrm>
              <a:off x="5830645" y="1256617"/>
              <a:ext cx="259743" cy="269909"/>
              <a:chOff x="5830645" y="1256617"/>
              <a:chExt cx="259743" cy="269909"/>
            </a:xfrm>
          </p:grpSpPr>
          <p:sp>
            <p:nvSpPr>
              <p:cNvPr id="8559" name="Google Shape;8559;p6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9"/>
            <p:cNvGrpSpPr/>
            <p:nvPr/>
          </p:nvGrpSpPr>
          <p:grpSpPr>
            <a:xfrm>
              <a:off x="6101293" y="1256617"/>
              <a:ext cx="259692" cy="269909"/>
              <a:chOff x="6101293" y="1256617"/>
              <a:chExt cx="259692" cy="269909"/>
            </a:xfrm>
          </p:grpSpPr>
          <p:sp>
            <p:nvSpPr>
              <p:cNvPr id="8562" name="Google Shape;8562;p6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69"/>
            <p:cNvGrpSpPr/>
            <p:nvPr/>
          </p:nvGrpSpPr>
          <p:grpSpPr>
            <a:xfrm>
              <a:off x="5830645" y="1539749"/>
              <a:ext cx="259692" cy="269909"/>
              <a:chOff x="5830645" y="1539749"/>
              <a:chExt cx="259692" cy="269909"/>
            </a:xfrm>
          </p:grpSpPr>
          <p:sp>
            <p:nvSpPr>
              <p:cNvPr id="8565" name="Google Shape;8565;p6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69"/>
            <p:cNvGrpSpPr/>
            <p:nvPr/>
          </p:nvGrpSpPr>
          <p:grpSpPr>
            <a:xfrm>
              <a:off x="6101293" y="1539749"/>
              <a:ext cx="259692" cy="269909"/>
              <a:chOff x="6101293" y="1539749"/>
              <a:chExt cx="259692" cy="269909"/>
            </a:xfrm>
          </p:grpSpPr>
          <p:sp>
            <p:nvSpPr>
              <p:cNvPr id="8568" name="Google Shape;8568;p6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0" name="Google Shape;8570;p6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69"/>
          <p:cNvGrpSpPr/>
          <p:nvPr/>
        </p:nvGrpSpPr>
        <p:grpSpPr>
          <a:xfrm>
            <a:off x="732438" y="2927557"/>
            <a:ext cx="1452955" cy="621360"/>
            <a:chOff x="732422" y="2990152"/>
            <a:chExt cx="1337773" cy="572102"/>
          </a:xfrm>
        </p:grpSpPr>
        <p:sp>
          <p:nvSpPr>
            <p:cNvPr id="8572" name="Google Shape;8572;p6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3"/>
          <p:cNvSpPr txBox="1">
            <a:spLocks noGrp="1"/>
          </p:cNvSpPr>
          <p:nvPr>
            <p:ph type="title" idx="2"/>
          </p:nvPr>
        </p:nvSpPr>
        <p:spPr>
          <a:xfrm>
            <a:off x="965111" y="690493"/>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82" name="Google Shape;182;p33"/>
          <p:cNvSpPr txBox="1">
            <a:spLocks noGrp="1"/>
          </p:cNvSpPr>
          <p:nvPr>
            <p:ph type="ctrTitle"/>
          </p:nvPr>
        </p:nvSpPr>
        <p:spPr>
          <a:xfrm>
            <a:off x="3003350" y="717380"/>
            <a:ext cx="2454600"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Quality</a:t>
            </a:r>
            <a:endParaRPr dirty="0"/>
          </a:p>
        </p:txBody>
      </p:sp>
      <p:sp>
        <p:nvSpPr>
          <p:cNvPr id="183" name="Google Shape;183;p33"/>
          <p:cNvSpPr txBox="1">
            <a:spLocks noGrp="1"/>
          </p:cNvSpPr>
          <p:nvPr>
            <p:ph type="subTitle" idx="1"/>
          </p:nvPr>
        </p:nvSpPr>
        <p:spPr>
          <a:xfrm>
            <a:off x="5267075" y="500219"/>
            <a:ext cx="2454600" cy="8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quality is managed throughout the lifecycle</a:t>
            </a:r>
            <a:endParaRPr dirty="0"/>
          </a:p>
        </p:txBody>
      </p:sp>
      <p:sp>
        <p:nvSpPr>
          <p:cNvPr id="184" name="Google Shape;184;p33"/>
          <p:cNvSpPr txBox="1">
            <a:spLocks noGrp="1"/>
          </p:cNvSpPr>
          <p:nvPr>
            <p:ph type="ctrTitle" idx="3"/>
          </p:nvPr>
        </p:nvSpPr>
        <p:spPr>
          <a:xfrm>
            <a:off x="3003350" y="1686443"/>
            <a:ext cx="2454600"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Use Case Document</a:t>
            </a:r>
            <a:endParaRPr dirty="0"/>
          </a:p>
        </p:txBody>
      </p:sp>
      <p:sp>
        <p:nvSpPr>
          <p:cNvPr id="185" name="Google Shape;185;p33"/>
          <p:cNvSpPr txBox="1">
            <a:spLocks noGrp="1"/>
          </p:cNvSpPr>
          <p:nvPr>
            <p:ph type="subTitle" idx="4"/>
          </p:nvPr>
        </p:nvSpPr>
        <p:spPr>
          <a:xfrm>
            <a:off x="5267075" y="1521683"/>
            <a:ext cx="2454600" cy="8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Tie business needs into system</a:t>
            </a:r>
            <a:endParaRPr dirty="0"/>
          </a:p>
        </p:txBody>
      </p:sp>
      <p:sp>
        <p:nvSpPr>
          <p:cNvPr id="186" name="Google Shape;186;p33"/>
          <p:cNvSpPr txBox="1">
            <a:spLocks noGrp="1"/>
          </p:cNvSpPr>
          <p:nvPr>
            <p:ph type="title" idx="5"/>
          </p:nvPr>
        </p:nvSpPr>
        <p:spPr>
          <a:xfrm>
            <a:off x="965111" y="1702996"/>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87" name="Google Shape;187;p33"/>
          <p:cNvSpPr txBox="1">
            <a:spLocks noGrp="1"/>
          </p:cNvSpPr>
          <p:nvPr>
            <p:ph type="ctrTitle" idx="6"/>
          </p:nvPr>
        </p:nvSpPr>
        <p:spPr>
          <a:xfrm>
            <a:off x="3003350" y="2899679"/>
            <a:ext cx="1932981"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Entity Relationship/DFD</a:t>
            </a:r>
            <a:endParaRPr dirty="0"/>
          </a:p>
        </p:txBody>
      </p:sp>
      <p:sp>
        <p:nvSpPr>
          <p:cNvPr id="188" name="Google Shape;188;p33"/>
          <p:cNvSpPr txBox="1">
            <a:spLocks noGrp="1"/>
          </p:cNvSpPr>
          <p:nvPr>
            <p:ph type="subTitle" idx="7"/>
          </p:nvPr>
        </p:nvSpPr>
        <p:spPr>
          <a:xfrm>
            <a:off x="5267075" y="2543147"/>
            <a:ext cx="2454600" cy="8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Structure and Flow</a:t>
            </a:r>
            <a:endParaRPr dirty="0"/>
          </a:p>
        </p:txBody>
      </p:sp>
      <p:sp>
        <p:nvSpPr>
          <p:cNvPr id="189" name="Google Shape;189;p33"/>
          <p:cNvSpPr txBox="1">
            <a:spLocks noGrp="1"/>
          </p:cNvSpPr>
          <p:nvPr>
            <p:ph type="title" idx="8"/>
          </p:nvPr>
        </p:nvSpPr>
        <p:spPr>
          <a:xfrm>
            <a:off x="965111" y="2733421"/>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90" name="Google Shape;190;p33"/>
          <p:cNvSpPr txBox="1">
            <a:spLocks noGrp="1"/>
          </p:cNvSpPr>
          <p:nvPr>
            <p:ph type="ctrTitle" idx="9"/>
          </p:nvPr>
        </p:nvSpPr>
        <p:spPr>
          <a:xfrm>
            <a:off x="3003350" y="3825954"/>
            <a:ext cx="2454600" cy="41330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GUI updates</a:t>
            </a:r>
            <a:endParaRPr dirty="0"/>
          </a:p>
        </p:txBody>
      </p:sp>
      <p:sp>
        <p:nvSpPr>
          <p:cNvPr id="191" name="Google Shape;191;p33"/>
          <p:cNvSpPr txBox="1">
            <a:spLocks noGrp="1"/>
          </p:cNvSpPr>
          <p:nvPr>
            <p:ph type="subTitle" idx="13"/>
          </p:nvPr>
        </p:nvSpPr>
        <p:spPr>
          <a:xfrm>
            <a:off x="5331369" y="3600455"/>
            <a:ext cx="2454600" cy="8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What we have learned/changed</a:t>
            </a:r>
            <a:endParaRPr dirty="0"/>
          </a:p>
        </p:txBody>
      </p:sp>
      <p:sp>
        <p:nvSpPr>
          <p:cNvPr id="192" name="Google Shape;192;p33"/>
          <p:cNvSpPr txBox="1">
            <a:spLocks noGrp="1"/>
          </p:cNvSpPr>
          <p:nvPr>
            <p:ph type="title" idx="14"/>
          </p:nvPr>
        </p:nvSpPr>
        <p:spPr>
          <a:xfrm>
            <a:off x="965111" y="3763846"/>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1"/>
        <p:cNvGrpSpPr/>
        <p:nvPr/>
      </p:nvGrpSpPr>
      <p:grpSpPr>
        <a:xfrm>
          <a:off x="0" y="0"/>
          <a:ext cx="0" cy="0"/>
          <a:chOff x="0" y="0"/>
          <a:chExt cx="0" cy="0"/>
        </a:xfrm>
      </p:grpSpPr>
      <p:grpSp>
        <p:nvGrpSpPr>
          <p:cNvPr id="8582" name="Google Shape;8582;p70"/>
          <p:cNvGrpSpPr/>
          <p:nvPr/>
        </p:nvGrpSpPr>
        <p:grpSpPr>
          <a:xfrm>
            <a:off x="729238" y="1179665"/>
            <a:ext cx="1636117" cy="1526144"/>
            <a:chOff x="729238" y="1179665"/>
            <a:chExt cx="1636117" cy="1526144"/>
          </a:xfrm>
        </p:grpSpPr>
        <p:grpSp>
          <p:nvGrpSpPr>
            <p:cNvPr id="8583" name="Google Shape;8583;p70"/>
            <p:cNvGrpSpPr/>
            <p:nvPr/>
          </p:nvGrpSpPr>
          <p:grpSpPr>
            <a:xfrm>
              <a:off x="729238" y="1179665"/>
              <a:ext cx="80700" cy="1526144"/>
              <a:chOff x="729238" y="1179665"/>
              <a:chExt cx="80700" cy="1526144"/>
            </a:xfrm>
          </p:grpSpPr>
          <p:sp>
            <p:nvSpPr>
              <p:cNvPr id="8584" name="Google Shape;8584;p7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0"/>
            <p:cNvGrpSpPr/>
            <p:nvPr/>
          </p:nvGrpSpPr>
          <p:grpSpPr>
            <a:xfrm>
              <a:off x="903098" y="1179665"/>
              <a:ext cx="80700" cy="1526144"/>
              <a:chOff x="903098" y="1179665"/>
              <a:chExt cx="80700" cy="1526144"/>
            </a:xfrm>
          </p:grpSpPr>
          <p:sp>
            <p:nvSpPr>
              <p:cNvPr id="8595" name="Google Shape;8595;p7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70"/>
            <p:cNvGrpSpPr/>
            <p:nvPr/>
          </p:nvGrpSpPr>
          <p:grpSpPr>
            <a:xfrm>
              <a:off x="1076958" y="1179665"/>
              <a:ext cx="80700" cy="1526144"/>
              <a:chOff x="1076958" y="1179665"/>
              <a:chExt cx="80700" cy="1526144"/>
            </a:xfrm>
          </p:grpSpPr>
          <p:sp>
            <p:nvSpPr>
              <p:cNvPr id="8606" name="Google Shape;8606;p7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70"/>
            <p:cNvGrpSpPr/>
            <p:nvPr/>
          </p:nvGrpSpPr>
          <p:grpSpPr>
            <a:xfrm>
              <a:off x="1247707" y="1179665"/>
              <a:ext cx="80700" cy="1526144"/>
              <a:chOff x="1247707" y="1179665"/>
              <a:chExt cx="80700" cy="1526144"/>
            </a:xfrm>
          </p:grpSpPr>
          <p:sp>
            <p:nvSpPr>
              <p:cNvPr id="8617" name="Google Shape;8617;p7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70"/>
            <p:cNvGrpSpPr/>
            <p:nvPr/>
          </p:nvGrpSpPr>
          <p:grpSpPr>
            <a:xfrm>
              <a:off x="1421567" y="1179665"/>
              <a:ext cx="80700" cy="1526144"/>
              <a:chOff x="1421567" y="1179665"/>
              <a:chExt cx="80700" cy="1526144"/>
            </a:xfrm>
          </p:grpSpPr>
          <p:sp>
            <p:nvSpPr>
              <p:cNvPr id="8628" name="Google Shape;8628;p7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70"/>
            <p:cNvGrpSpPr/>
            <p:nvPr/>
          </p:nvGrpSpPr>
          <p:grpSpPr>
            <a:xfrm>
              <a:off x="1592327" y="1179665"/>
              <a:ext cx="80700" cy="1526144"/>
              <a:chOff x="1592327" y="1179665"/>
              <a:chExt cx="80700" cy="1526144"/>
            </a:xfrm>
          </p:grpSpPr>
          <p:sp>
            <p:nvSpPr>
              <p:cNvPr id="8639" name="Google Shape;8639;p7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70"/>
            <p:cNvGrpSpPr/>
            <p:nvPr/>
          </p:nvGrpSpPr>
          <p:grpSpPr>
            <a:xfrm>
              <a:off x="1766187" y="1179665"/>
              <a:ext cx="80700" cy="1526144"/>
              <a:chOff x="1766187" y="1179665"/>
              <a:chExt cx="80700" cy="1526144"/>
            </a:xfrm>
          </p:grpSpPr>
          <p:sp>
            <p:nvSpPr>
              <p:cNvPr id="8650" name="Google Shape;8650;p7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70"/>
            <p:cNvGrpSpPr/>
            <p:nvPr/>
          </p:nvGrpSpPr>
          <p:grpSpPr>
            <a:xfrm>
              <a:off x="1936935" y="1179665"/>
              <a:ext cx="80700" cy="1526144"/>
              <a:chOff x="1936935" y="1179665"/>
              <a:chExt cx="80700" cy="1526144"/>
            </a:xfrm>
          </p:grpSpPr>
          <p:sp>
            <p:nvSpPr>
              <p:cNvPr id="8661" name="Google Shape;8661;p7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0"/>
            <p:cNvGrpSpPr/>
            <p:nvPr/>
          </p:nvGrpSpPr>
          <p:grpSpPr>
            <a:xfrm>
              <a:off x="2110795" y="1179665"/>
              <a:ext cx="80700" cy="1526144"/>
              <a:chOff x="2110795" y="1179665"/>
              <a:chExt cx="80700" cy="1526144"/>
            </a:xfrm>
          </p:grpSpPr>
          <p:sp>
            <p:nvSpPr>
              <p:cNvPr id="8672" name="Google Shape;8672;p7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70"/>
            <p:cNvGrpSpPr/>
            <p:nvPr/>
          </p:nvGrpSpPr>
          <p:grpSpPr>
            <a:xfrm>
              <a:off x="2284655" y="1179665"/>
              <a:ext cx="80700" cy="1526144"/>
              <a:chOff x="2284655" y="1179665"/>
              <a:chExt cx="80700" cy="1526144"/>
            </a:xfrm>
          </p:grpSpPr>
          <p:sp>
            <p:nvSpPr>
              <p:cNvPr id="8683" name="Google Shape;8683;p7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3" name="Google Shape;8693;p70"/>
          <p:cNvGrpSpPr/>
          <p:nvPr/>
        </p:nvGrpSpPr>
        <p:grpSpPr>
          <a:xfrm>
            <a:off x="2623904" y="1198803"/>
            <a:ext cx="1364248" cy="1102133"/>
            <a:chOff x="2623904" y="1198803"/>
            <a:chExt cx="1364248" cy="1102133"/>
          </a:xfrm>
        </p:grpSpPr>
        <p:grpSp>
          <p:nvGrpSpPr>
            <p:cNvPr id="8694" name="Google Shape;8694;p70"/>
            <p:cNvGrpSpPr/>
            <p:nvPr/>
          </p:nvGrpSpPr>
          <p:grpSpPr>
            <a:xfrm>
              <a:off x="2623907" y="1198803"/>
              <a:ext cx="1364245" cy="273000"/>
              <a:chOff x="2623907" y="1198803"/>
              <a:chExt cx="1364245" cy="273000"/>
            </a:xfrm>
          </p:grpSpPr>
          <p:sp>
            <p:nvSpPr>
              <p:cNvPr id="8695" name="Google Shape;8695;p7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70"/>
            <p:cNvGrpSpPr/>
            <p:nvPr/>
          </p:nvGrpSpPr>
          <p:grpSpPr>
            <a:xfrm>
              <a:off x="2623904" y="1476964"/>
              <a:ext cx="1364245" cy="273000"/>
              <a:chOff x="2623904" y="1476964"/>
              <a:chExt cx="1364245" cy="273000"/>
            </a:xfrm>
          </p:grpSpPr>
          <p:sp>
            <p:nvSpPr>
              <p:cNvPr id="8701" name="Google Shape;8701;p7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70"/>
            <p:cNvGrpSpPr/>
            <p:nvPr/>
          </p:nvGrpSpPr>
          <p:grpSpPr>
            <a:xfrm>
              <a:off x="2623907" y="1749775"/>
              <a:ext cx="1364245" cy="273000"/>
              <a:chOff x="2623907" y="1749775"/>
              <a:chExt cx="1364245" cy="273000"/>
            </a:xfrm>
          </p:grpSpPr>
          <p:sp>
            <p:nvSpPr>
              <p:cNvPr id="8707" name="Google Shape;8707;p7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0"/>
            <p:cNvGrpSpPr/>
            <p:nvPr/>
          </p:nvGrpSpPr>
          <p:grpSpPr>
            <a:xfrm>
              <a:off x="2623904" y="2027936"/>
              <a:ext cx="1364245" cy="273000"/>
              <a:chOff x="2623904" y="2027936"/>
              <a:chExt cx="1364245" cy="273000"/>
            </a:xfrm>
          </p:grpSpPr>
          <p:sp>
            <p:nvSpPr>
              <p:cNvPr id="8713" name="Google Shape;8713;p7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8" name="Google Shape;8718;p70"/>
          <p:cNvGrpSpPr/>
          <p:nvPr/>
        </p:nvGrpSpPr>
        <p:grpSpPr>
          <a:xfrm>
            <a:off x="2613365" y="2657986"/>
            <a:ext cx="1387541" cy="159124"/>
            <a:chOff x="3200660" y="2180272"/>
            <a:chExt cx="2563824" cy="378237"/>
          </a:xfrm>
        </p:grpSpPr>
        <p:sp>
          <p:nvSpPr>
            <p:cNvPr id="8719" name="Google Shape;8719;p7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70"/>
          <p:cNvGrpSpPr/>
          <p:nvPr/>
        </p:nvGrpSpPr>
        <p:grpSpPr>
          <a:xfrm>
            <a:off x="2609890" y="2935811"/>
            <a:ext cx="1390502" cy="159625"/>
            <a:chOff x="3530150" y="2790075"/>
            <a:chExt cx="1962600" cy="225300"/>
          </a:xfrm>
        </p:grpSpPr>
        <p:sp>
          <p:nvSpPr>
            <p:cNvPr id="8738" name="Google Shape;8738;p7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70"/>
          <p:cNvGrpSpPr/>
          <p:nvPr/>
        </p:nvGrpSpPr>
        <p:grpSpPr>
          <a:xfrm>
            <a:off x="2610543" y="3214137"/>
            <a:ext cx="1411629" cy="153761"/>
            <a:chOff x="3558802" y="4011427"/>
            <a:chExt cx="1866000" cy="111300"/>
          </a:xfrm>
        </p:grpSpPr>
        <p:sp>
          <p:nvSpPr>
            <p:cNvPr id="8741" name="Google Shape;8741;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70"/>
          <p:cNvGrpSpPr/>
          <p:nvPr/>
        </p:nvGrpSpPr>
        <p:grpSpPr>
          <a:xfrm>
            <a:off x="2610235" y="2419536"/>
            <a:ext cx="1383503" cy="119749"/>
            <a:chOff x="3465975" y="2270276"/>
            <a:chExt cx="1986364" cy="171929"/>
          </a:xfrm>
        </p:grpSpPr>
        <p:sp>
          <p:nvSpPr>
            <p:cNvPr id="8744" name="Google Shape;8744;p7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70"/>
          <p:cNvGrpSpPr/>
          <p:nvPr/>
        </p:nvGrpSpPr>
        <p:grpSpPr>
          <a:xfrm>
            <a:off x="2621243" y="3783187"/>
            <a:ext cx="1369531" cy="195460"/>
            <a:chOff x="723300" y="4253549"/>
            <a:chExt cx="2276482" cy="324900"/>
          </a:xfrm>
        </p:grpSpPr>
        <p:sp>
          <p:nvSpPr>
            <p:cNvPr id="8753" name="Google Shape;8753;p7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70"/>
          <p:cNvGrpSpPr/>
          <p:nvPr/>
        </p:nvGrpSpPr>
        <p:grpSpPr>
          <a:xfrm>
            <a:off x="2610803" y="3484367"/>
            <a:ext cx="1389066" cy="180119"/>
            <a:chOff x="705948" y="3788465"/>
            <a:chExt cx="2308953" cy="299400"/>
          </a:xfrm>
        </p:grpSpPr>
        <p:sp>
          <p:nvSpPr>
            <p:cNvPr id="8759" name="Google Shape;8759;p7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70"/>
          <p:cNvGrpSpPr/>
          <p:nvPr/>
        </p:nvGrpSpPr>
        <p:grpSpPr>
          <a:xfrm>
            <a:off x="2658741" y="4097347"/>
            <a:ext cx="1304609" cy="294074"/>
            <a:chOff x="2658741" y="4097347"/>
            <a:chExt cx="1304609" cy="294074"/>
          </a:xfrm>
        </p:grpSpPr>
        <p:grpSp>
          <p:nvGrpSpPr>
            <p:cNvPr id="8765" name="Google Shape;8765;p70"/>
            <p:cNvGrpSpPr/>
            <p:nvPr/>
          </p:nvGrpSpPr>
          <p:grpSpPr>
            <a:xfrm>
              <a:off x="2658741" y="4097347"/>
              <a:ext cx="118572" cy="294074"/>
              <a:chOff x="3343310" y="4475555"/>
              <a:chExt cx="127717" cy="316753"/>
            </a:xfrm>
          </p:grpSpPr>
          <p:sp>
            <p:nvSpPr>
              <p:cNvPr id="8766" name="Google Shape;8766;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0"/>
            <p:cNvGrpSpPr/>
            <p:nvPr/>
          </p:nvGrpSpPr>
          <p:grpSpPr>
            <a:xfrm>
              <a:off x="3815519" y="4098388"/>
              <a:ext cx="147831" cy="291991"/>
              <a:chOff x="3527539" y="4476677"/>
              <a:chExt cx="159232" cy="314510"/>
            </a:xfrm>
          </p:grpSpPr>
          <p:sp>
            <p:nvSpPr>
              <p:cNvPr id="8769" name="Google Shape;8769;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0"/>
            <p:cNvGrpSpPr/>
            <p:nvPr/>
          </p:nvGrpSpPr>
          <p:grpSpPr>
            <a:xfrm>
              <a:off x="3511696" y="4098388"/>
              <a:ext cx="147831" cy="291991"/>
              <a:chOff x="3527539" y="4476677"/>
              <a:chExt cx="159232" cy="314510"/>
            </a:xfrm>
          </p:grpSpPr>
          <p:sp>
            <p:nvSpPr>
              <p:cNvPr id="8772" name="Google Shape;8772;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70"/>
            <p:cNvGrpSpPr/>
            <p:nvPr/>
          </p:nvGrpSpPr>
          <p:grpSpPr>
            <a:xfrm>
              <a:off x="3207874" y="4098388"/>
              <a:ext cx="147831" cy="291991"/>
              <a:chOff x="3527539" y="4476677"/>
              <a:chExt cx="159232" cy="314510"/>
            </a:xfrm>
          </p:grpSpPr>
          <p:sp>
            <p:nvSpPr>
              <p:cNvPr id="8775" name="Google Shape;8775;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70"/>
            <p:cNvGrpSpPr/>
            <p:nvPr/>
          </p:nvGrpSpPr>
          <p:grpSpPr>
            <a:xfrm>
              <a:off x="2933305" y="4097347"/>
              <a:ext cx="118572" cy="294074"/>
              <a:chOff x="3343310" y="4475555"/>
              <a:chExt cx="127717" cy="316753"/>
            </a:xfrm>
          </p:grpSpPr>
          <p:sp>
            <p:nvSpPr>
              <p:cNvPr id="8778" name="Google Shape;8778;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0" name="Google Shape;8780;p70"/>
          <p:cNvGrpSpPr/>
          <p:nvPr/>
        </p:nvGrpSpPr>
        <p:grpSpPr>
          <a:xfrm>
            <a:off x="4277571" y="2080469"/>
            <a:ext cx="1433821" cy="191501"/>
            <a:chOff x="4273350" y="2080469"/>
            <a:chExt cx="1433821" cy="191501"/>
          </a:xfrm>
        </p:grpSpPr>
        <p:grpSp>
          <p:nvGrpSpPr>
            <p:cNvPr id="8781" name="Google Shape;8781;p70"/>
            <p:cNvGrpSpPr/>
            <p:nvPr/>
          </p:nvGrpSpPr>
          <p:grpSpPr>
            <a:xfrm>
              <a:off x="4273350" y="2080469"/>
              <a:ext cx="1433821" cy="0"/>
              <a:chOff x="5224975" y="2962250"/>
              <a:chExt cx="1544400" cy="0"/>
            </a:xfrm>
          </p:grpSpPr>
          <p:cxnSp>
            <p:nvCxnSpPr>
              <p:cNvPr id="8782" name="Google Shape;8782;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83" name="Google Shape;8783;p7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84" name="Google Shape;8784;p70"/>
            <p:cNvGrpSpPr/>
            <p:nvPr/>
          </p:nvGrpSpPr>
          <p:grpSpPr>
            <a:xfrm>
              <a:off x="4273350" y="2271969"/>
              <a:ext cx="1433821" cy="0"/>
              <a:chOff x="5224975" y="2962250"/>
              <a:chExt cx="1544400" cy="0"/>
            </a:xfrm>
          </p:grpSpPr>
          <p:cxnSp>
            <p:nvCxnSpPr>
              <p:cNvPr id="8785" name="Google Shape;8785;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86" name="Google Shape;8786;p7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87" name="Google Shape;8787;p70"/>
          <p:cNvGrpSpPr/>
          <p:nvPr/>
        </p:nvGrpSpPr>
        <p:grpSpPr>
          <a:xfrm>
            <a:off x="4279126" y="1183036"/>
            <a:ext cx="1430711" cy="743389"/>
            <a:chOff x="5159450" y="1919950"/>
            <a:chExt cx="1541050" cy="862500"/>
          </a:xfrm>
        </p:grpSpPr>
        <p:sp>
          <p:nvSpPr>
            <p:cNvPr id="8788" name="Google Shape;8788;p7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789" name="Google Shape;8789;p70"/>
            <p:cNvGrpSpPr/>
            <p:nvPr/>
          </p:nvGrpSpPr>
          <p:grpSpPr>
            <a:xfrm>
              <a:off x="5159450" y="1919950"/>
              <a:ext cx="1541050" cy="862500"/>
              <a:chOff x="5159450" y="1919950"/>
              <a:chExt cx="1541050" cy="862500"/>
            </a:xfrm>
          </p:grpSpPr>
          <p:cxnSp>
            <p:nvCxnSpPr>
              <p:cNvPr id="8790" name="Google Shape;8790;p7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91" name="Google Shape;8791;p7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92" name="Google Shape;8792;p70"/>
          <p:cNvGrpSpPr/>
          <p:nvPr/>
        </p:nvGrpSpPr>
        <p:grpSpPr>
          <a:xfrm>
            <a:off x="4269239" y="2406364"/>
            <a:ext cx="1450484" cy="1052087"/>
            <a:chOff x="5230575" y="1554475"/>
            <a:chExt cx="2137150" cy="1550150"/>
          </a:xfrm>
        </p:grpSpPr>
        <p:sp>
          <p:nvSpPr>
            <p:cNvPr id="8793" name="Google Shape;8793;p7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70"/>
          <p:cNvGrpSpPr/>
          <p:nvPr/>
        </p:nvGrpSpPr>
        <p:grpSpPr>
          <a:xfrm rot="10800000">
            <a:off x="4285790" y="3498553"/>
            <a:ext cx="1417383" cy="887946"/>
            <a:chOff x="5645403" y="2920021"/>
            <a:chExt cx="2650800" cy="2180614"/>
          </a:xfrm>
        </p:grpSpPr>
        <p:sp>
          <p:nvSpPr>
            <p:cNvPr id="8807" name="Google Shape;8807;p7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8" name="Google Shape;8808;p70"/>
            <p:cNvCxnSpPr>
              <a:stCxn id="880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809" name="Google Shape;8809;p7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0" name="Google Shape;8810;p70"/>
            <p:cNvCxnSpPr>
              <a:endCxn id="880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811" name="Google Shape;8811;p7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2" name="Google Shape;8812;p70"/>
            <p:cNvCxnSpPr>
              <a:stCxn id="881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813" name="Google Shape;8813;p7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4" name="Google Shape;8814;p70"/>
            <p:cNvCxnSpPr>
              <a:endCxn id="881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815" name="Google Shape;8815;p70"/>
          <p:cNvGrpSpPr/>
          <p:nvPr/>
        </p:nvGrpSpPr>
        <p:grpSpPr>
          <a:xfrm>
            <a:off x="7386150" y="2401908"/>
            <a:ext cx="1071743" cy="1021579"/>
            <a:chOff x="7189833" y="2022667"/>
            <a:chExt cx="1251159" cy="1192597"/>
          </a:xfrm>
        </p:grpSpPr>
        <p:sp>
          <p:nvSpPr>
            <p:cNvPr id="8816" name="Google Shape;8816;p7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70"/>
          <p:cNvGrpSpPr/>
          <p:nvPr/>
        </p:nvGrpSpPr>
        <p:grpSpPr>
          <a:xfrm>
            <a:off x="727421" y="2828315"/>
            <a:ext cx="1695374" cy="1560837"/>
            <a:chOff x="727421" y="2828315"/>
            <a:chExt cx="1695374" cy="1560837"/>
          </a:xfrm>
        </p:grpSpPr>
        <p:grpSp>
          <p:nvGrpSpPr>
            <p:cNvPr id="8821" name="Google Shape;8821;p70"/>
            <p:cNvGrpSpPr/>
            <p:nvPr/>
          </p:nvGrpSpPr>
          <p:grpSpPr>
            <a:xfrm>
              <a:off x="819108" y="2882501"/>
              <a:ext cx="103104" cy="1426186"/>
              <a:chOff x="4674013" y="3100904"/>
              <a:chExt cx="122758" cy="1698043"/>
            </a:xfrm>
          </p:grpSpPr>
          <p:sp>
            <p:nvSpPr>
              <p:cNvPr id="8822" name="Google Shape;8822;p7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70"/>
            <p:cNvGrpSpPr/>
            <p:nvPr/>
          </p:nvGrpSpPr>
          <p:grpSpPr>
            <a:xfrm>
              <a:off x="1062475" y="2882501"/>
              <a:ext cx="103104" cy="1426186"/>
              <a:chOff x="4940438" y="3100904"/>
              <a:chExt cx="122758" cy="1698043"/>
            </a:xfrm>
          </p:grpSpPr>
          <p:sp>
            <p:nvSpPr>
              <p:cNvPr id="8830" name="Google Shape;8830;p7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70"/>
            <p:cNvGrpSpPr/>
            <p:nvPr/>
          </p:nvGrpSpPr>
          <p:grpSpPr>
            <a:xfrm>
              <a:off x="1299324" y="2882501"/>
              <a:ext cx="103104" cy="1426186"/>
              <a:chOff x="5206863" y="3100904"/>
              <a:chExt cx="122758" cy="1698043"/>
            </a:xfrm>
          </p:grpSpPr>
          <p:sp>
            <p:nvSpPr>
              <p:cNvPr id="8838" name="Google Shape;8838;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70"/>
            <p:cNvGrpSpPr/>
            <p:nvPr/>
          </p:nvGrpSpPr>
          <p:grpSpPr>
            <a:xfrm>
              <a:off x="1786057" y="2882501"/>
              <a:ext cx="103104" cy="1426186"/>
              <a:chOff x="6006138" y="3143629"/>
              <a:chExt cx="122758" cy="1698043"/>
            </a:xfrm>
          </p:grpSpPr>
          <p:sp>
            <p:nvSpPr>
              <p:cNvPr id="8846" name="Google Shape;8846;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70"/>
            <p:cNvGrpSpPr/>
            <p:nvPr/>
          </p:nvGrpSpPr>
          <p:grpSpPr>
            <a:xfrm>
              <a:off x="2029422" y="2882501"/>
              <a:ext cx="103104" cy="1426186"/>
              <a:chOff x="6805413" y="3100904"/>
              <a:chExt cx="122758" cy="1698043"/>
            </a:xfrm>
          </p:grpSpPr>
          <p:sp>
            <p:nvSpPr>
              <p:cNvPr id="8854" name="Google Shape;8854;p7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70"/>
            <p:cNvGrpSpPr/>
            <p:nvPr/>
          </p:nvGrpSpPr>
          <p:grpSpPr>
            <a:xfrm>
              <a:off x="727421" y="2828315"/>
              <a:ext cx="1695374" cy="1560837"/>
              <a:chOff x="734799" y="2782450"/>
              <a:chExt cx="1571100" cy="1577400"/>
            </a:xfrm>
          </p:grpSpPr>
          <p:cxnSp>
            <p:nvCxnSpPr>
              <p:cNvPr id="8862" name="Google Shape;8862;p7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63" name="Google Shape;8863;p7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64" name="Google Shape;8864;p70"/>
            <p:cNvGrpSpPr/>
            <p:nvPr/>
          </p:nvGrpSpPr>
          <p:grpSpPr>
            <a:xfrm>
              <a:off x="2272795" y="2882501"/>
              <a:ext cx="103104" cy="1426186"/>
              <a:chOff x="5206863" y="3100904"/>
              <a:chExt cx="122758" cy="1698043"/>
            </a:xfrm>
          </p:grpSpPr>
          <p:sp>
            <p:nvSpPr>
              <p:cNvPr id="8865" name="Google Shape;8865;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70"/>
            <p:cNvGrpSpPr/>
            <p:nvPr/>
          </p:nvGrpSpPr>
          <p:grpSpPr>
            <a:xfrm>
              <a:off x="1542694" y="2882501"/>
              <a:ext cx="103104" cy="1426186"/>
              <a:chOff x="6006138" y="3143629"/>
              <a:chExt cx="122758" cy="1698043"/>
            </a:xfrm>
          </p:grpSpPr>
          <p:sp>
            <p:nvSpPr>
              <p:cNvPr id="8873" name="Google Shape;8873;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0" name="Google Shape;8880;p70"/>
          <p:cNvGrpSpPr/>
          <p:nvPr/>
        </p:nvGrpSpPr>
        <p:grpSpPr>
          <a:xfrm>
            <a:off x="5936000" y="2405887"/>
            <a:ext cx="1248543" cy="1025319"/>
            <a:chOff x="5183758" y="1210600"/>
            <a:chExt cx="3605380" cy="2960783"/>
          </a:xfrm>
        </p:grpSpPr>
        <p:sp>
          <p:nvSpPr>
            <p:cNvPr id="8881" name="Google Shape;8881;p7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5" name="Google Shape;8885;p7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86" name="Google Shape;8886;p7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87" name="Google Shape;8887;p7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88" name="Google Shape;8888;p7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89" name="Google Shape;8889;p7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70"/>
          <p:cNvGrpSpPr/>
          <p:nvPr/>
        </p:nvGrpSpPr>
        <p:grpSpPr>
          <a:xfrm>
            <a:off x="5793062" y="3544204"/>
            <a:ext cx="2664831" cy="843440"/>
            <a:chOff x="5916567" y="1099697"/>
            <a:chExt cx="2556683" cy="809211"/>
          </a:xfrm>
        </p:grpSpPr>
        <p:sp>
          <p:nvSpPr>
            <p:cNvPr id="8891" name="Google Shape;8891;p7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70"/>
          <p:cNvGrpSpPr/>
          <p:nvPr/>
        </p:nvGrpSpPr>
        <p:grpSpPr>
          <a:xfrm>
            <a:off x="5900602" y="1193063"/>
            <a:ext cx="1299851" cy="1023338"/>
            <a:chOff x="5900602" y="1193063"/>
            <a:chExt cx="1299851" cy="1023338"/>
          </a:xfrm>
        </p:grpSpPr>
        <p:grpSp>
          <p:nvGrpSpPr>
            <p:cNvPr id="8900" name="Google Shape;8900;p70"/>
            <p:cNvGrpSpPr/>
            <p:nvPr/>
          </p:nvGrpSpPr>
          <p:grpSpPr>
            <a:xfrm>
              <a:off x="6743564" y="1193063"/>
              <a:ext cx="456889" cy="700379"/>
              <a:chOff x="6743564" y="1193063"/>
              <a:chExt cx="456889" cy="700379"/>
            </a:xfrm>
          </p:grpSpPr>
          <p:grpSp>
            <p:nvGrpSpPr>
              <p:cNvPr id="8901" name="Google Shape;8901;p70"/>
              <p:cNvGrpSpPr/>
              <p:nvPr/>
            </p:nvGrpSpPr>
            <p:grpSpPr>
              <a:xfrm>
                <a:off x="6743564" y="1690731"/>
                <a:ext cx="214402" cy="202710"/>
                <a:chOff x="6743564" y="1690731"/>
                <a:chExt cx="214402" cy="202710"/>
              </a:xfrm>
            </p:grpSpPr>
            <p:sp>
              <p:nvSpPr>
                <p:cNvPr id="8902" name="Google Shape;8902;p7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70"/>
              <p:cNvGrpSpPr/>
              <p:nvPr/>
            </p:nvGrpSpPr>
            <p:grpSpPr>
              <a:xfrm>
                <a:off x="6915505" y="1193063"/>
                <a:ext cx="284947" cy="589637"/>
                <a:chOff x="6915505" y="1193063"/>
                <a:chExt cx="284947" cy="589637"/>
              </a:xfrm>
            </p:grpSpPr>
            <p:sp>
              <p:nvSpPr>
                <p:cNvPr id="8905" name="Google Shape;8905;p7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6" name="Google Shape;8906;p7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907" name="Google Shape;8907;p70"/>
            <p:cNvGrpSpPr/>
            <p:nvPr/>
          </p:nvGrpSpPr>
          <p:grpSpPr>
            <a:xfrm>
              <a:off x="6520337" y="1193063"/>
              <a:ext cx="341815" cy="801589"/>
              <a:chOff x="6520337" y="1193063"/>
              <a:chExt cx="341815" cy="801589"/>
            </a:xfrm>
          </p:grpSpPr>
          <p:grpSp>
            <p:nvGrpSpPr>
              <p:cNvPr id="8908" name="Google Shape;8908;p70"/>
              <p:cNvGrpSpPr/>
              <p:nvPr/>
            </p:nvGrpSpPr>
            <p:grpSpPr>
              <a:xfrm>
                <a:off x="6520337" y="1589527"/>
                <a:ext cx="213950" cy="405125"/>
                <a:chOff x="6520337" y="1589527"/>
                <a:chExt cx="213950" cy="405125"/>
              </a:xfrm>
            </p:grpSpPr>
            <p:sp>
              <p:nvSpPr>
                <p:cNvPr id="8909" name="Google Shape;8909;p7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70"/>
              <p:cNvGrpSpPr/>
              <p:nvPr/>
            </p:nvGrpSpPr>
            <p:grpSpPr>
              <a:xfrm>
                <a:off x="6577204" y="1193063"/>
                <a:ext cx="284947" cy="453562"/>
                <a:chOff x="6577204" y="1193063"/>
                <a:chExt cx="284947" cy="453562"/>
              </a:xfrm>
            </p:grpSpPr>
            <p:sp>
              <p:nvSpPr>
                <p:cNvPr id="8912" name="Google Shape;8912;p7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3" name="Google Shape;8913;p7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914" name="Google Shape;8914;p70"/>
            <p:cNvGrpSpPr/>
            <p:nvPr/>
          </p:nvGrpSpPr>
          <p:grpSpPr>
            <a:xfrm>
              <a:off x="6238903" y="1193063"/>
              <a:ext cx="300475" cy="901782"/>
              <a:chOff x="6238903" y="1193063"/>
              <a:chExt cx="300475" cy="901782"/>
            </a:xfrm>
          </p:grpSpPr>
          <p:grpSp>
            <p:nvGrpSpPr>
              <p:cNvPr id="8915" name="Google Shape;8915;p70"/>
              <p:cNvGrpSpPr/>
              <p:nvPr/>
            </p:nvGrpSpPr>
            <p:grpSpPr>
              <a:xfrm>
                <a:off x="6290865" y="1489315"/>
                <a:ext cx="248514" cy="605530"/>
                <a:chOff x="6290865" y="1489315"/>
                <a:chExt cx="248514" cy="605530"/>
              </a:xfrm>
            </p:grpSpPr>
            <p:sp>
              <p:nvSpPr>
                <p:cNvPr id="8916" name="Google Shape;8916;p7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70"/>
              <p:cNvGrpSpPr/>
              <p:nvPr/>
            </p:nvGrpSpPr>
            <p:grpSpPr>
              <a:xfrm>
                <a:off x="6238903" y="1193063"/>
                <a:ext cx="284947" cy="327512"/>
                <a:chOff x="6238903" y="1193063"/>
                <a:chExt cx="284947" cy="327512"/>
              </a:xfrm>
            </p:grpSpPr>
            <p:sp>
              <p:nvSpPr>
                <p:cNvPr id="8919" name="Google Shape;8919;p7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0" name="Google Shape;8920;p7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921" name="Google Shape;8921;p70"/>
            <p:cNvGrpSpPr/>
            <p:nvPr/>
          </p:nvGrpSpPr>
          <p:grpSpPr>
            <a:xfrm>
              <a:off x="5900602" y="1193063"/>
              <a:ext cx="444345" cy="1023338"/>
              <a:chOff x="5900602" y="1193063"/>
              <a:chExt cx="444345" cy="1023338"/>
            </a:xfrm>
          </p:grpSpPr>
          <p:grpSp>
            <p:nvGrpSpPr>
              <p:cNvPr id="8922" name="Google Shape;8922;p70"/>
              <p:cNvGrpSpPr/>
              <p:nvPr/>
            </p:nvGrpSpPr>
            <p:grpSpPr>
              <a:xfrm>
                <a:off x="6046501" y="1367785"/>
                <a:ext cx="298446" cy="848616"/>
                <a:chOff x="6046501" y="1367785"/>
                <a:chExt cx="298446" cy="848616"/>
              </a:xfrm>
            </p:grpSpPr>
            <p:sp>
              <p:nvSpPr>
                <p:cNvPr id="8923" name="Google Shape;8923;p7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70"/>
              <p:cNvGrpSpPr/>
              <p:nvPr/>
            </p:nvGrpSpPr>
            <p:grpSpPr>
              <a:xfrm>
                <a:off x="5900602" y="1193063"/>
                <a:ext cx="284947" cy="182312"/>
                <a:chOff x="5900602" y="1193063"/>
                <a:chExt cx="284947" cy="182312"/>
              </a:xfrm>
            </p:grpSpPr>
            <p:sp>
              <p:nvSpPr>
                <p:cNvPr id="8926" name="Google Shape;8926;p7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7" name="Google Shape;8927;p7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928" name="Google Shape;8928;p70"/>
          <p:cNvGrpSpPr/>
          <p:nvPr/>
        </p:nvGrpSpPr>
        <p:grpSpPr>
          <a:xfrm>
            <a:off x="7238484" y="1193208"/>
            <a:ext cx="1219413" cy="1051365"/>
            <a:chOff x="7287122" y="1165658"/>
            <a:chExt cx="1219413" cy="1051365"/>
          </a:xfrm>
        </p:grpSpPr>
        <p:grpSp>
          <p:nvGrpSpPr>
            <p:cNvPr id="8929" name="Google Shape;8929;p70"/>
            <p:cNvGrpSpPr/>
            <p:nvPr/>
          </p:nvGrpSpPr>
          <p:grpSpPr>
            <a:xfrm>
              <a:off x="7287122" y="1969723"/>
              <a:ext cx="1219413" cy="247300"/>
              <a:chOff x="7287122" y="1969723"/>
              <a:chExt cx="1219413" cy="247300"/>
            </a:xfrm>
          </p:grpSpPr>
          <p:sp>
            <p:nvSpPr>
              <p:cNvPr id="8930" name="Google Shape;8930;p7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1" name="Google Shape;8931;p70"/>
              <p:cNvGrpSpPr/>
              <p:nvPr/>
            </p:nvGrpSpPr>
            <p:grpSpPr>
              <a:xfrm>
                <a:off x="7287122" y="2063892"/>
                <a:ext cx="1151753" cy="73428"/>
                <a:chOff x="7287122" y="2063892"/>
                <a:chExt cx="1151753" cy="73428"/>
              </a:xfrm>
            </p:grpSpPr>
            <p:sp>
              <p:nvSpPr>
                <p:cNvPr id="8932" name="Google Shape;8932;p7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3" name="Google Shape;8933;p7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934" name="Google Shape;8934;p70"/>
            <p:cNvGrpSpPr/>
            <p:nvPr/>
          </p:nvGrpSpPr>
          <p:grpSpPr>
            <a:xfrm>
              <a:off x="7287122" y="1712201"/>
              <a:ext cx="1219403" cy="246767"/>
              <a:chOff x="7287122" y="1712201"/>
              <a:chExt cx="1219403" cy="246767"/>
            </a:xfrm>
          </p:grpSpPr>
          <p:sp>
            <p:nvSpPr>
              <p:cNvPr id="8935" name="Google Shape;8935;p7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6" name="Google Shape;8936;p70"/>
              <p:cNvGrpSpPr/>
              <p:nvPr/>
            </p:nvGrpSpPr>
            <p:grpSpPr>
              <a:xfrm>
                <a:off x="7287122" y="1842861"/>
                <a:ext cx="1005303" cy="73419"/>
                <a:chOff x="7287122" y="1842861"/>
                <a:chExt cx="1005303" cy="73419"/>
              </a:xfrm>
            </p:grpSpPr>
            <p:sp>
              <p:nvSpPr>
                <p:cNvPr id="8937" name="Google Shape;8937;p7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8" name="Google Shape;8938;p7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39" name="Google Shape;8939;p70"/>
            <p:cNvGrpSpPr/>
            <p:nvPr/>
          </p:nvGrpSpPr>
          <p:grpSpPr>
            <a:xfrm>
              <a:off x="7287122" y="1447520"/>
              <a:ext cx="1219403" cy="286667"/>
              <a:chOff x="7287122" y="1447520"/>
              <a:chExt cx="1219403" cy="286667"/>
            </a:xfrm>
          </p:grpSpPr>
          <p:sp>
            <p:nvSpPr>
              <p:cNvPr id="8940" name="Google Shape;8940;p7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1" name="Google Shape;8941;p70"/>
              <p:cNvGrpSpPr/>
              <p:nvPr/>
            </p:nvGrpSpPr>
            <p:grpSpPr>
              <a:xfrm>
                <a:off x="7287122" y="1581977"/>
                <a:ext cx="852803" cy="73428"/>
                <a:chOff x="7287122" y="1581977"/>
                <a:chExt cx="852803" cy="73428"/>
              </a:xfrm>
            </p:grpSpPr>
            <p:sp>
              <p:nvSpPr>
                <p:cNvPr id="8942" name="Google Shape;8942;p7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3" name="Google Shape;8943;p7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44" name="Google Shape;8944;p70"/>
            <p:cNvGrpSpPr/>
            <p:nvPr/>
          </p:nvGrpSpPr>
          <p:grpSpPr>
            <a:xfrm>
              <a:off x="7287122" y="1165658"/>
              <a:ext cx="1219403" cy="344253"/>
              <a:chOff x="7287122" y="1165658"/>
              <a:chExt cx="1219403" cy="344253"/>
            </a:xfrm>
          </p:grpSpPr>
          <p:sp>
            <p:nvSpPr>
              <p:cNvPr id="8945" name="Google Shape;8945;p7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70"/>
              <p:cNvGrpSpPr/>
              <p:nvPr/>
            </p:nvGrpSpPr>
            <p:grpSpPr>
              <a:xfrm>
                <a:off x="7287122" y="1341025"/>
                <a:ext cx="695703" cy="73419"/>
                <a:chOff x="7287122" y="1341025"/>
                <a:chExt cx="695703" cy="73419"/>
              </a:xfrm>
            </p:grpSpPr>
            <p:sp>
              <p:nvSpPr>
                <p:cNvPr id="8947" name="Google Shape;8947;p7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8" name="Google Shape;8948;p7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52"/>
        <p:cNvGrpSpPr/>
        <p:nvPr/>
      </p:nvGrpSpPr>
      <p:grpSpPr>
        <a:xfrm>
          <a:off x="0" y="0"/>
          <a:ext cx="0" cy="0"/>
          <a:chOff x="0" y="0"/>
          <a:chExt cx="0" cy="0"/>
        </a:xfrm>
      </p:grpSpPr>
      <p:sp>
        <p:nvSpPr>
          <p:cNvPr id="8953" name="Google Shape;8953;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954" name="Google Shape;8954;p7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955" name="Google Shape;8955;p71"/>
          <p:cNvGrpSpPr/>
          <p:nvPr/>
        </p:nvGrpSpPr>
        <p:grpSpPr>
          <a:xfrm>
            <a:off x="866243" y="2291587"/>
            <a:ext cx="415546" cy="355053"/>
            <a:chOff x="866243" y="2291587"/>
            <a:chExt cx="415546" cy="355053"/>
          </a:xfrm>
        </p:grpSpPr>
        <p:sp>
          <p:nvSpPr>
            <p:cNvPr id="8956" name="Google Shape;8956;p7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1" name="Google Shape;8961;p71"/>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2" name="Google Shape;8962;p71"/>
          <p:cNvGrpSpPr/>
          <p:nvPr/>
        </p:nvGrpSpPr>
        <p:grpSpPr>
          <a:xfrm>
            <a:off x="1958520" y="2302574"/>
            <a:ext cx="359213" cy="327807"/>
            <a:chOff x="1958520" y="2302574"/>
            <a:chExt cx="359213" cy="327807"/>
          </a:xfrm>
        </p:grpSpPr>
        <p:sp>
          <p:nvSpPr>
            <p:cNvPr id="8963" name="Google Shape;8963;p71"/>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1"/>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71"/>
          <p:cNvGrpSpPr/>
          <p:nvPr/>
        </p:nvGrpSpPr>
        <p:grpSpPr>
          <a:xfrm>
            <a:off x="2579882" y="2287427"/>
            <a:ext cx="207582" cy="359594"/>
            <a:chOff x="2656082" y="2287427"/>
            <a:chExt cx="207582" cy="359594"/>
          </a:xfrm>
        </p:grpSpPr>
        <p:sp>
          <p:nvSpPr>
            <p:cNvPr id="8967" name="Google Shape;8967;p71"/>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1"/>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1"/>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1"/>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1"/>
          <p:cNvGrpSpPr/>
          <p:nvPr/>
        </p:nvGrpSpPr>
        <p:grpSpPr>
          <a:xfrm>
            <a:off x="3049653" y="2321468"/>
            <a:ext cx="362991" cy="290018"/>
            <a:chOff x="3049653" y="2321468"/>
            <a:chExt cx="362991" cy="290018"/>
          </a:xfrm>
        </p:grpSpPr>
        <p:sp>
          <p:nvSpPr>
            <p:cNvPr id="8972" name="Google Shape;8972;p7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71"/>
          <p:cNvGrpSpPr/>
          <p:nvPr/>
        </p:nvGrpSpPr>
        <p:grpSpPr>
          <a:xfrm>
            <a:off x="3564243" y="2289904"/>
            <a:ext cx="422342" cy="355243"/>
            <a:chOff x="3564243" y="2289904"/>
            <a:chExt cx="422342" cy="355243"/>
          </a:xfrm>
        </p:grpSpPr>
        <p:sp>
          <p:nvSpPr>
            <p:cNvPr id="8977" name="Google Shape;8977;p71"/>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1"/>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1"/>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2" name="Google Shape;8982;p71"/>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3" name="Google Shape;8983;p71"/>
          <p:cNvGrpSpPr/>
          <p:nvPr/>
        </p:nvGrpSpPr>
        <p:grpSpPr>
          <a:xfrm>
            <a:off x="4687894" y="2289713"/>
            <a:ext cx="359594" cy="353909"/>
            <a:chOff x="4687894" y="2289713"/>
            <a:chExt cx="359594" cy="353909"/>
          </a:xfrm>
        </p:grpSpPr>
        <p:sp>
          <p:nvSpPr>
            <p:cNvPr id="8984" name="Google Shape;8984;p71"/>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1"/>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7" name="Google Shape;8987;p71"/>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8" name="Google Shape;8988;p71"/>
          <p:cNvGrpSpPr/>
          <p:nvPr/>
        </p:nvGrpSpPr>
        <p:grpSpPr>
          <a:xfrm>
            <a:off x="6372624" y="2308227"/>
            <a:ext cx="263567" cy="317614"/>
            <a:chOff x="6421399" y="2308227"/>
            <a:chExt cx="263567" cy="317614"/>
          </a:xfrm>
        </p:grpSpPr>
        <p:sp>
          <p:nvSpPr>
            <p:cNvPr id="8989" name="Google Shape;8989;p71"/>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1"/>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71"/>
          <p:cNvGrpSpPr/>
          <p:nvPr/>
        </p:nvGrpSpPr>
        <p:grpSpPr>
          <a:xfrm>
            <a:off x="6870193" y="2295620"/>
            <a:ext cx="360356" cy="343462"/>
            <a:chOff x="6870193" y="2295620"/>
            <a:chExt cx="360356" cy="343462"/>
          </a:xfrm>
        </p:grpSpPr>
        <p:sp>
          <p:nvSpPr>
            <p:cNvPr id="8994" name="Google Shape;8994;p7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71"/>
          <p:cNvGrpSpPr/>
          <p:nvPr/>
        </p:nvGrpSpPr>
        <p:grpSpPr>
          <a:xfrm>
            <a:off x="7441465" y="2302860"/>
            <a:ext cx="342192" cy="327140"/>
            <a:chOff x="7441465" y="2302860"/>
            <a:chExt cx="342192" cy="327140"/>
          </a:xfrm>
        </p:grpSpPr>
        <p:sp>
          <p:nvSpPr>
            <p:cNvPr id="8997" name="Google Shape;8997;p71"/>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1"/>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71"/>
          <p:cNvGrpSpPr/>
          <p:nvPr/>
        </p:nvGrpSpPr>
        <p:grpSpPr>
          <a:xfrm>
            <a:off x="7989683" y="2350207"/>
            <a:ext cx="332761" cy="234066"/>
            <a:chOff x="7989683" y="2350207"/>
            <a:chExt cx="332761" cy="234066"/>
          </a:xfrm>
        </p:grpSpPr>
        <p:sp>
          <p:nvSpPr>
            <p:cNvPr id="9000" name="Google Shape;9000;p7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1"/>
          <p:cNvGrpSpPr/>
          <p:nvPr/>
        </p:nvGrpSpPr>
        <p:grpSpPr>
          <a:xfrm>
            <a:off x="5823294" y="2309751"/>
            <a:ext cx="315327" cy="314978"/>
            <a:chOff x="5823294" y="2309751"/>
            <a:chExt cx="315327" cy="314978"/>
          </a:xfrm>
        </p:grpSpPr>
        <p:sp>
          <p:nvSpPr>
            <p:cNvPr id="9007" name="Google Shape;9007;p71"/>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1"/>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1"/>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1"/>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1"/>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1"/>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1"/>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1"/>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1"/>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1"/>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1"/>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1"/>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1"/>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1"/>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1"/>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1"/>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71"/>
          <p:cNvGrpSpPr/>
          <p:nvPr/>
        </p:nvGrpSpPr>
        <p:grpSpPr>
          <a:xfrm>
            <a:off x="2497275" y="2744159"/>
            <a:ext cx="370930" cy="370549"/>
            <a:chOff x="2497275" y="2744159"/>
            <a:chExt cx="370930" cy="370549"/>
          </a:xfrm>
        </p:grpSpPr>
        <p:sp>
          <p:nvSpPr>
            <p:cNvPr id="9025" name="Google Shape;9025;p7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71"/>
          <p:cNvGrpSpPr/>
          <p:nvPr/>
        </p:nvGrpSpPr>
        <p:grpSpPr>
          <a:xfrm>
            <a:off x="860940" y="2746477"/>
            <a:ext cx="371883" cy="365691"/>
            <a:chOff x="860940" y="2746477"/>
            <a:chExt cx="371883" cy="365691"/>
          </a:xfrm>
        </p:grpSpPr>
        <p:sp>
          <p:nvSpPr>
            <p:cNvPr id="9032" name="Google Shape;9032;p71"/>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1"/>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1"/>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1"/>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1"/>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71"/>
          <p:cNvGrpSpPr/>
          <p:nvPr/>
        </p:nvGrpSpPr>
        <p:grpSpPr>
          <a:xfrm>
            <a:off x="1493849" y="2775533"/>
            <a:ext cx="283985" cy="341080"/>
            <a:chOff x="1493849" y="2775533"/>
            <a:chExt cx="283985" cy="341080"/>
          </a:xfrm>
        </p:grpSpPr>
        <p:sp>
          <p:nvSpPr>
            <p:cNvPr id="9038" name="Google Shape;9038;p71"/>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1"/>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71"/>
          <p:cNvGrpSpPr/>
          <p:nvPr/>
        </p:nvGrpSpPr>
        <p:grpSpPr>
          <a:xfrm>
            <a:off x="1952836" y="2774422"/>
            <a:ext cx="372835" cy="342573"/>
            <a:chOff x="1952836" y="2774422"/>
            <a:chExt cx="372835" cy="342573"/>
          </a:xfrm>
        </p:grpSpPr>
        <p:sp>
          <p:nvSpPr>
            <p:cNvPr id="9041" name="Google Shape;9041;p71"/>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1"/>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1"/>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1"/>
          <p:cNvGrpSpPr/>
          <p:nvPr/>
        </p:nvGrpSpPr>
        <p:grpSpPr>
          <a:xfrm>
            <a:off x="3079916" y="2744477"/>
            <a:ext cx="332729" cy="372518"/>
            <a:chOff x="3079916" y="2744477"/>
            <a:chExt cx="332729" cy="372518"/>
          </a:xfrm>
        </p:grpSpPr>
        <p:sp>
          <p:nvSpPr>
            <p:cNvPr id="9045" name="Google Shape;9045;p71"/>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1"/>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1"/>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71"/>
          <p:cNvGrpSpPr/>
          <p:nvPr/>
        </p:nvGrpSpPr>
        <p:grpSpPr>
          <a:xfrm>
            <a:off x="3620576" y="2745525"/>
            <a:ext cx="336889" cy="355592"/>
            <a:chOff x="3620576" y="2745525"/>
            <a:chExt cx="336889" cy="355592"/>
          </a:xfrm>
        </p:grpSpPr>
        <p:sp>
          <p:nvSpPr>
            <p:cNvPr id="9049" name="Google Shape;9049;p7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71"/>
          <p:cNvGrpSpPr/>
          <p:nvPr/>
        </p:nvGrpSpPr>
        <p:grpSpPr>
          <a:xfrm>
            <a:off x="4126815" y="2760704"/>
            <a:ext cx="380393" cy="363118"/>
            <a:chOff x="4126815" y="2760704"/>
            <a:chExt cx="380393" cy="363118"/>
          </a:xfrm>
        </p:grpSpPr>
        <p:sp>
          <p:nvSpPr>
            <p:cNvPr id="9052" name="Google Shape;9052;p7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71"/>
          <p:cNvGrpSpPr/>
          <p:nvPr/>
        </p:nvGrpSpPr>
        <p:grpSpPr>
          <a:xfrm>
            <a:off x="4675986" y="2745684"/>
            <a:ext cx="381346" cy="368644"/>
            <a:chOff x="4675986" y="2745684"/>
            <a:chExt cx="381346" cy="368644"/>
          </a:xfrm>
        </p:grpSpPr>
        <p:sp>
          <p:nvSpPr>
            <p:cNvPr id="9057" name="Google Shape;9057;p71"/>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1"/>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71"/>
          <p:cNvGrpSpPr/>
          <p:nvPr/>
        </p:nvGrpSpPr>
        <p:grpSpPr>
          <a:xfrm>
            <a:off x="5220616" y="2791061"/>
            <a:ext cx="373185" cy="302466"/>
            <a:chOff x="5220616" y="2791061"/>
            <a:chExt cx="373185" cy="302466"/>
          </a:xfrm>
        </p:grpSpPr>
        <p:sp>
          <p:nvSpPr>
            <p:cNvPr id="9060" name="Google Shape;9060;p7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71"/>
          <p:cNvGrpSpPr/>
          <p:nvPr/>
        </p:nvGrpSpPr>
        <p:grpSpPr>
          <a:xfrm>
            <a:off x="5788661" y="2772517"/>
            <a:ext cx="284366" cy="344097"/>
            <a:chOff x="5864861" y="2772517"/>
            <a:chExt cx="284366" cy="344097"/>
          </a:xfrm>
        </p:grpSpPr>
        <p:sp>
          <p:nvSpPr>
            <p:cNvPr id="9079" name="Google Shape;9079;p71"/>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1"/>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1"/>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1"/>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1"/>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1"/>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5" name="Google Shape;9085;p71"/>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6" name="Google Shape;9086;p71"/>
          <p:cNvGrpSpPr/>
          <p:nvPr/>
        </p:nvGrpSpPr>
        <p:grpSpPr>
          <a:xfrm>
            <a:off x="6974158" y="2789537"/>
            <a:ext cx="255247" cy="327458"/>
            <a:chOff x="6974158" y="2789537"/>
            <a:chExt cx="255247" cy="327458"/>
          </a:xfrm>
        </p:grpSpPr>
        <p:sp>
          <p:nvSpPr>
            <p:cNvPr id="9087" name="Google Shape;9087;p71"/>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1"/>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1"/>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1"/>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1"/>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1"/>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71"/>
          <p:cNvGrpSpPr/>
          <p:nvPr/>
        </p:nvGrpSpPr>
        <p:grpSpPr>
          <a:xfrm>
            <a:off x="7530697" y="2790299"/>
            <a:ext cx="244291" cy="326314"/>
            <a:chOff x="7530697" y="2790299"/>
            <a:chExt cx="244291" cy="326314"/>
          </a:xfrm>
        </p:grpSpPr>
        <p:sp>
          <p:nvSpPr>
            <p:cNvPr id="9094" name="Google Shape;9094;p71"/>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1"/>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1"/>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1"/>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1"/>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1"/>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1"/>
          <p:cNvGrpSpPr/>
          <p:nvPr/>
        </p:nvGrpSpPr>
        <p:grpSpPr>
          <a:xfrm>
            <a:off x="7988191" y="2832248"/>
            <a:ext cx="332348" cy="283985"/>
            <a:chOff x="7988191" y="2832248"/>
            <a:chExt cx="332348" cy="283985"/>
          </a:xfrm>
        </p:grpSpPr>
        <p:sp>
          <p:nvSpPr>
            <p:cNvPr id="9101" name="Google Shape;9101;p71"/>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1"/>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1"/>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4" name="Google Shape;9104;p71"/>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5" name="Google Shape;9105;p71"/>
          <p:cNvGrpSpPr/>
          <p:nvPr/>
        </p:nvGrpSpPr>
        <p:grpSpPr>
          <a:xfrm>
            <a:off x="3588440" y="3258368"/>
            <a:ext cx="364484" cy="262423"/>
            <a:chOff x="3588440" y="3258368"/>
            <a:chExt cx="364484" cy="262423"/>
          </a:xfrm>
        </p:grpSpPr>
        <p:sp>
          <p:nvSpPr>
            <p:cNvPr id="9106" name="Google Shape;9106;p7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2" name="Google Shape;9112;p71"/>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3" name="Google Shape;9113;p71"/>
          <p:cNvGrpSpPr/>
          <p:nvPr/>
        </p:nvGrpSpPr>
        <p:grpSpPr>
          <a:xfrm>
            <a:off x="5765817" y="3227724"/>
            <a:ext cx="364865" cy="324822"/>
            <a:chOff x="5765817" y="3227724"/>
            <a:chExt cx="364865" cy="324822"/>
          </a:xfrm>
        </p:grpSpPr>
        <p:sp>
          <p:nvSpPr>
            <p:cNvPr id="9114" name="Google Shape;9114;p71"/>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1"/>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1"/>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71"/>
          <p:cNvGrpSpPr/>
          <p:nvPr/>
        </p:nvGrpSpPr>
        <p:grpSpPr>
          <a:xfrm>
            <a:off x="6228583" y="3237664"/>
            <a:ext cx="446539" cy="303895"/>
            <a:chOff x="6228583" y="3237664"/>
            <a:chExt cx="446539" cy="303895"/>
          </a:xfrm>
        </p:grpSpPr>
        <p:sp>
          <p:nvSpPr>
            <p:cNvPr id="9118" name="Google Shape;9118;p71"/>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1"/>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1"/>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1"/>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1"/>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1"/>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1"/>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1"/>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1"/>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1"/>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1"/>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1"/>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1"/>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1"/>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1"/>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1"/>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1"/>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1"/>
          <p:cNvGrpSpPr/>
          <p:nvPr/>
        </p:nvGrpSpPr>
        <p:grpSpPr>
          <a:xfrm>
            <a:off x="865862" y="3207306"/>
            <a:ext cx="364484" cy="364897"/>
            <a:chOff x="865862" y="3207306"/>
            <a:chExt cx="364484" cy="364897"/>
          </a:xfrm>
        </p:grpSpPr>
        <p:sp>
          <p:nvSpPr>
            <p:cNvPr id="9136" name="Google Shape;9136;p71"/>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1"/>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1"/>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1"/>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1"/>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1"/>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1"/>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1"/>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1"/>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1"/>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1"/>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1"/>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1"/>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1"/>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71"/>
          <p:cNvGrpSpPr/>
          <p:nvPr/>
        </p:nvGrpSpPr>
        <p:grpSpPr>
          <a:xfrm>
            <a:off x="1404617" y="3226962"/>
            <a:ext cx="370168" cy="325965"/>
            <a:chOff x="1404617" y="3226962"/>
            <a:chExt cx="370168" cy="325965"/>
          </a:xfrm>
        </p:grpSpPr>
        <p:sp>
          <p:nvSpPr>
            <p:cNvPr id="9151" name="Google Shape;9151;p71"/>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1"/>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1"/>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1"/>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1"/>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1"/>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1"/>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1"/>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1"/>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71"/>
          <p:cNvGrpSpPr/>
          <p:nvPr/>
        </p:nvGrpSpPr>
        <p:grpSpPr>
          <a:xfrm>
            <a:off x="1954741" y="3212419"/>
            <a:ext cx="366389" cy="354481"/>
            <a:chOff x="1954741" y="3212419"/>
            <a:chExt cx="366389" cy="354481"/>
          </a:xfrm>
        </p:grpSpPr>
        <p:sp>
          <p:nvSpPr>
            <p:cNvPr id="9161" name="Google Shape;9161;p71"/>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1"/>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1"/>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1"/>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1"/>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1"/>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1"/>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1"/>
          <p:cNvGrpSpPr/>
          <p:nvPr/>
        </p:nvGrpSpPr>
        <p:grpSpPr>
          <a:xfrm>
            <a:off x="3043239" y="3215626"/>
            <a:ext cx="366008" cy="348670"/>
            <a:chOff x="3043239" y="3215626"/>
            <a:chExt cx="366008" cy="348670"/>
          </a:xfrm>
        </p:grpSpPr>
        <p:sp>
          <p:nvSpPr>
            <p:cNvPr id="9169" name="Google Shape;9169;p71"/>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1"/>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71"/>
          <p:cNvGrpSpPr/>
          <p:nvPr/>
        </p:nvGrpSpPr>
        <p:grpSpPr>
          <a:xfrm>
            <a:off x="4218333" y="3184982"/>
            <a:ext cx="209107" cy="383442"/>
            <a:chOff x="4218333" y="3184982"/>
            <a:chExt cx="209107" cy="383442"/>
          </a:xfrm>
        </p:grpSpPr>
        <p:sp>
          <p:nvSpPr>
            <p:cNvPr id="9172" name="Google Shape;9172;p71"/>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1"/>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4" name="Google Shape;9174;p71"/>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5" name="Google Shape;9175;p71"/>
          <p:cNvGrpSpPr/>
          <p:nvPr/>
        </p:nvGrpSpPr>
        <p:grpSpPr>
          <a:xfrm>
            <a:off x="6896644" y="3216007"/>
            <a:ext cx="322917" cy="347876"/>
            <a:chOff x="6896644" y="3216007"/>
            <a:chExt cx="322917" cy="347876"/>
          </a:xfrm>
        </p:grpSpPr>
        <p:sp>
          <p:nvSpPr>
            <p:cNvPr id="9176" name="Google Shape;9176;p71"/>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1"/>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1"/>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1"/>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1"/>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1"/>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1"/>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71"/>
          <p:cNvGrpSpPr/>
          <p:nvPr/>
        </p:nvGrpSpPr>
        <p:grpSpPr>
          <a:xfrm>
            <a:off x="7429366" y="3223183"/>
            <a:ext cx="334634" cy="333904"/>
            <a:chOff x="7429366" y="3223183"/>
            <a:chExt cx="334634" cy="333904"/>
          </a:xfrm>
        </p:grpSpPr>
        <p:sp>
          <p:nvSpPr>
            <p:cNvPr id="9184" name="Google Shape;9184;p71"/>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1"/>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6" name="Google Shape;9186;p71"/>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7" name="Google Shape;9187;p71"/>
          <p:cNvGrpSpPr/>
          <p:nvPr/>
        </p:nvGrpSpPr>
        <p:grpSpPr>
          <a:xfrm>
            <a:off x="5216456" y="3725484"/>
            <a:ext cx="356196" cy="265631"/>
            <a:chOff x="5216456" y="3725484"/>
            <a:chExt cx="356196" cy="265631"/>
          </a:xfrm>
        </p:grpSpPr>
        <p:sp>
          <p:nvSpPr>
            <p:cNvPr id="9188" name="Google Shape;9188;p71"/>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1"/>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71"/>
          <p:cNvGrpSpPr/>
          <p:nvPr/>
        </p:nvGrpSpPr>
        <p:grpSpPr>
          <a:xfrm>
            <a:off x="6849393" y="3733994"/>
            <a:ext cx="355053" cy="248038"/>
            <a:chOff x="6849393" y="3733994"/>
            <a:chExt cx="355053" cy="248038"/>
          </a:xfrm>
        </p:grpSpPr>
        <p:sp>
          <p:nvSpPr>
            <p:cNvPr id="9191" name="Google Shape;9191;p71"/>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1"/>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1"/>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1"/>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1"/>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71"/>
          <p:cNvGrpSpPr/>
          <p:nvPr/>
        </p:nvGrpSpPr>
        <p:grpSpPr>
          <a:xfrm>
            <a:off x="7918997" y="3714687"/>
            <a:ext cx="392111" cy="280206"/>
            <a:chOff x="7918997" y="3714687"/>
            <a:chExt cx="392111" cy="280206"/>
          </a:xfrm>
        </p:grpSpPr>
        <p:sp>
          <p:nvSpPr>
            <p:cNvPr id="9197" name="Google Shape;9197;p71"/>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1"/>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1"/>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1"/>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1"/>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2" name="Google Shape;9202;p71"/>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3" name="Google Shape;9203;p71"/>
          <p:cNvGrpSpPr/>
          <p:nvPr/>
        </p:nvGrpSpPr>
        <p:grpSpPr>
          <a:xfrm>
            <a:off x="1408777" y="3680964"/>
            <a:ext cx="357720" cy="355148"/>
            <a:chOff x="1408777" y="3680964"/>
            <a:chExt cx="357720" cy="355148"/>
          </a:xfrm>
        </p:grpSpPr>
        <p:sp>
          <p:nvSpPr>
            <p:cNvPr id="9204" name="Google Shape;9204;p71"/>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1"/>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1"/>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1"/>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1"/>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71"/>
          <p:cNvGrpSpPr/>
          <p:nvPr/>
        </p:nvGrpSpPr>
        <p:grpSpPr>
          <a:xfrm>
            <a:off x="1952836" y="3680964"/>
            <a:ext cx="357720" cy="355148"/>
            <a:chOff x="1952836" y="3680964"/>
            <a:chExt cx="357720" cy="355148"/>
          </a:xfrm>
        </p:grpSpPr>
        <p:sp>
          <p:nvSpPr>
            <p:cNvPr id="9210" name="Google Shape;9210;p71"/>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1"/>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1"/>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1"/>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1"/>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71"/>
          <p:cNvGrpSpPr/>
          <p:nvPr/>
        </p:nvGrpSpPr>
        <p:grpSpPr>
          <a:xfrm>
            <a:off x="2496894" y="3680964"/>
            <a:ext cx="357720" cy="355148"/>
            <a:chOff x="2496894" y="3680964"/>
            <a:chExt cx="357720" cy="355148"/>
          </a:xfrm>
        </p:grpSpPr>
        <p:sp>
          <p:nvSpPr>
            <p:cNvPr id="9216" name="Google Shape;9216;p71"/>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1"/>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1"/>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1"/>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1"/>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71"/>
          <p:cNvGrpSpPr/>
          <p:nvPr/>
        </p:nvGrpSpPr>
        <p:grpSpPr>
          <a:xfrm>
            <a:off x="3040984" y="3681059"/>
            <a:ext cx="356164" cy="355815"/>
            <a:chOff x="3040984" y="3681059"/>
            <a:chExt cx="356164" cy="355815"/>
          </a:xfrm>
        </p:grpSpPr>
        <p:sp>
          <p:nvSpPr>
            <p:cNvPr id="9222" name="Google Shape;9222;p71"/>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1"/>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1"/>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71"/>
          <p:cNvGrpSpPr/>
          <p:nvPr/>
        </p:nvGrpSpPr>
        <p:grpSpPr>
          <a:xfrm>
            <a:off x="3584280" y="3699191"/>
            <a:ext cx="358069" cy="317995"/>
            <a:chOff x="3584280" y="3699191"/>
            <a:chExt cx="358069" cy="317995"/>
          </a:xfrm>
        </p:grpSpPr>
        <p:sp>
          <p:nvSpPr>
            <p:cNvPr id="9226" name="Google Shape;9226;p71"/>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1"/>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1"/>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1"/>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71"/>
          <p:cNvGrpSpPr/>
          <p:nvPr/>
        </p:nvGrpSpPr>
        <p:grpSpPr>
          <a:xfrm>
            <a:off x="4129482" y="3681059"/>
            <a:ext cx="355402" cy="354291"/>
            <a:chOff x="4129482" y="3681059"/>
            <a:chExt cx="355402" cy="354291"/>
          </a:xfrm>
        </p:grpSpPr>
        <p:sp>
          <p:nvSpPr>
            <p:cNvPr id="9231" name="Google Shape;9231;p71"/>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1"/>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1"/>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1"/>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1"/>
          <p:cNvGrpSpPr/>
          <p:nvPr/>
        </p:nvGrpSpPr>
        <p:grpSpPr>
          <a:xfrm>
            <a:off x="4673540" y="3680297"/>
            <a:ext cx="355434" cy="355815"/>
            <a:chOff x="4673540" y="3680297"/>
            <a:chExt cx="355434" cy="355815"/>
          </a:xfrm>
        </p:grpSpPr>
        <p:sp>
          <p:nvSpPr>
            <p:cNvPr id="9236" name="Google Shape;9236;p71"/>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1"/>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1"/>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71"/>
          <p:cNvGrpSpPr/>
          <p:nvPr/>
        </p:nvGrpSpPr>
        <p:grpSpPr>
          <a:xfrm>
            <a:off x="5779408" y="3699191"/>
            <a:ext cx="317645" cy="318757"/>
            <a:chOff x="5779408" y="3699191"/>
            <a:chExt cx="317645" cy="318757"/>
          </a:xfrm>
        </p:grpSpPr>
        <p:sp>
          <p:nvSpPr>
            <p:cNvPr id="9240" name="Google Shape;9240;p71"/>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1"/>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2" name="Google Shape;9242;p71"/>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3" name="Google Shape;9243;p71"/>
          <p:cNvGrpSpPr/>
          <p:nvPr/>
        </p:nvGrpSpPr>
        <p:grpSpPr>
          <a:xfrm>
            <a:off x="7390435" y="3680868"/>
            <a:ext cx="372073" cy="355243"/>
            <a:chOff x="7390435" y="3680868"/>
            <a:chExt cx="372073" cy="355243"/>
          </a:xfrm>
        </p:grpSpPr>
        <p:sp>
          <p:nvSpPr>
            <p:cNvPr id="9244" name="Google Shape;9244;p71"/>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1"/>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1"/>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1"/>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1"/>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1"/>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1"/>
          <p:cNvGrpSpPr/>
          <p:nvPr/>
        </p:nvGrpSpPr>
        <p:grpSpPr>
          <a:xfrm>
            <a:off x="1421638" y="4125629"/>
            <a:ext cx="374709" cy="374010"/>
            <a:chOff x="1421638" y="4125629"/>
            <a:chExt cx="374709" cy="374010"/>
          </a:xfrm>
        </p:grpSpPr>
        <p:sp>
          <p:nvSpPr>
            <p:cNvPr id="9251" name="Google Shape;9251;p7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1"/>
          <p:cNvGrpSpPr/>
          <p:nvPr/>
        </p:nvGrpSpPr>
        <p:grpSpPr>
          <a:xfrm>
            <a:off x="1973254" y="4156304"/>
            <a:ext cx="357720" cy="342192"/>
            <a:chOff x="1973254" y="4156304"/>
            <a:chExt cx="357720" cy="342192"/>
          </a:xfrm>
        </p:grpSpPr>
        <p:sp>
          <p:nvSpPr>
            <p:cNvPr id="9254" name="Google Shape;9254;p71"/>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1"/>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1"/>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1"/>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1"/>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1"/>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71"/>
          <p:cNvGrpSpPr/>
          <p:nvPr/>
        </p:nvGrpSpPr>
        <p:grpSpPr>
          <a:xfrm>
            <a:off x="2523759" y="4135505"/>
            <a:ext cx="341049" cy="340318"/>
            <a:chOff x="2523759" y="4135505"/>
            <a:chExt cx="341049" cy="340318"/>
          </a:xfrm>
        </p:grpSpPr>
        <p:sp>
          <p:nvSpPr>
            <p:cNvPr id="9261" name="Google Shape;9261;p71"/>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1"/>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71"/>
          <p:cNvGrpSpPr/>
          <p:nvPr/>
        </p:nvGrpSpPr>
        <p:grpSpPr>
          <a:xfrm>
            <a:off x="3040603" y="4130360"/>
            <a:ext cx="392079" cy="350353"/>
            <a:chOff x="3040603" y="4130360"/>
            <a:chExt cx="392079" cy="350353"/>
          </a:xfrm>
        </p:grpSpPr>
        <p:sp>
          <p:nvSpPr>
            <p:cNvPr id="9264" name="Google Shape;9264;p71"/>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1"/>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1"/>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1"/>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1"/>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1"/>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1"/>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1"/>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1"/>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1"/>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71"/>
          <p:cNvGrpSpPr/>
          <p:nvPr/>
        </p:nvGrpSpPr>
        <p:grpSpPr>
          <a:xfrm>
            <a:off x="3662144" y="4135505"/>
            <a:ext cx="232955" cy="340318"/>
            <a:chOff x="3662144" y="4135505"/>
            <a:chExt cx="232955" cy="340318"/>
          </a:xfrm>
        </p:grpSpPr>
        <p:sp>
          <p:nvSpPr>
            <p:cNvPr id="9275" name="Google Shape;9275;p71"/>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1"/>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1"/>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1"/>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71"/>
          <p:cNvGrpSpPr/>
          <p:nvPr/>
        </p:nvGrpSpPr>
        <p:grpSpPr>
          <a:xfrm>
            <a:off x="4149138" y="4121151"/>
            <a:ext cx="344065" cy="368644"/>
            <a:chOff x="4149138" y="4121151"/>
            <a:chExt cx="344065" cy="368644"/>
          </a:xfrm>
        </p:grpSpPr>
        <p:sp>
          <p:nvSpPr>
            <p:cNvPr id="9280" name="Google Shape;9280;p7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1"/>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1"/>
          <p:cNvGrpSpPr/>
          <p:nvPr/>
        </p:nvGrpSpPr>
        <p:grpSpPr>
          <a:xfrm>
            <a:off x="5206262" y="4174817"/>
            <a:ext cx="397763" cy="262804"/>
            <a:chOff x="5206262" y="4174817"/>
            <a:chExt cx="397763" cy="262804"/>
          </a:xfrm>
        </p:grpSpPr>
        <p:sp>
          <p:nvSpPr>
            <p:cNvPr id="9294" name="Google Shape;9294;p7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71"/>
          <p:cNvGrpSpPr/>
          <p:nvPr/>
        </p:nvGrpSpPr>
        <p:grpSpPr>
          <a:xfrm>
            <a:off x="5727616" y="4204699"/>
            <a:ext cx="440505" cy="290018"/>
            <a:chOff x="5727616" y="4204699"/>
            <a:chExt cx="440505" cy="290018"/>
          </a:xfrm>
        </p:grpSpPr>
        <p:sp>
          <p:nvSpPr>
            <p:cNvPr id="9302" name="Google Shape;9302;p71"/>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1"/>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1"/>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1"/>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1"/>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1"/>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1"/>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1"/>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71"/>
          <p:cNvGrpSpPr/>
          <p:nvPr/>
        </p:nvGrpSpPr>
        <p:grpSpPr>
          <a:xfrm>
            <a:off x="6410063" y="4135124"/>
            <a:ext cx="159950" cy="364516"/>
            <a:chOff x="6410063" y="4135124"/>
            <a:chExt cx="159950" cy="364516"/>
          </a:xfrm>
        </p:grpSpPr>
        <p:sp>
          <p:nvSpPr>
            <p:cNvPr id="9311" name="Google Shape;9311;p71"/>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1"/>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1"/>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1"/>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1"/>
          <p:cNvGrpSpPr/>
          <p:nvPr/>
        </p:nvGrpSpPr>
        <p:grpSpPr>
          <a:xfrm>
            <a:off x="6924652" y="4135505"/>
            <a:ext cx="214378" cy="364135"/>
            <a:chOff x="6924652" y="4135505"/>
            <a:chExt cx="214378" cy="364135"/>
          </a:xfrm>
        </p:grpSpPr>
        <p:sp>
          <p:nvSpPr>
            <p:cNvPr id="9316" name="Google Shape;9316;p71"/>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1"/>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1"/>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1"/>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71"/>
          <p:cNvGrpSpPr/>
          <p:nvPr/>
        </p:nvGrpSpPr>
        <p:grpSpPr>
          <a:xfrm>
            <a:off x="7384751" y="4147984"/>
            <a:ext cx="380012" cy="351274"/>
            <a:chOff x="7384751" y="4147984"/>
            <a:chExt cx="380012" cy="351274"/>
          </a:xfrm>
        </p:grpSpPr>
        <p:sp>
          <p:nvSpPr>
            <p:cNvPr id="9321" name="Google Shape;9321;p71"/>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1"/>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1"/>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1"/>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1"/>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329"/>
        <p:cNvGrpSpPr/>
        <p:nvPr/>
      </p:nvGrpSpPr>
      <p:grpSpPr>
        <a:xfrm>
          <a:off x="0" y="0"/>
          <a:ext cx="0" cy="0"/>
          <a:chOff x="0" y="0"/>
          <a:chExt cx="0" cy="0"/>
        </a:xfrm>
      </p:grpSpPr>
      <p:sp>
        <p:nvSpPr>
          <p:cNvPr id="9330" name="Google Shape;9330;p7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331" name="Google Shape;9331;p7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332" name="Google Shape;9332;p72"/>
          <p:cNvGrpSpPr/>
          <p:nvPr/>
        </p:nvGrpSpPr>
        <p:grpSpPr>
          <a:xfrm>
            <a:off x="1989449" y="4282269"/>
            <a:ext cx="374774" cy="346073"/>
            <a:chOff x="1989449" y="4282269"/>
            <a:chExt cx="374774" cy="346073"/>
          </a:xfrm>
        </p:grpSpPr>
        <p:sp>
          <p:nvSpPr>
            <p:cNvPr id="9333" name="Google Shape;9333;p72"/>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2"/>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2"/>
          <p:cNvGrpSpPr/>
          <p:nvPr/>
        </p:nvGrpSpPr>
        <p:grpSpPr>
          <a:xfrm>
            <a:off x="2487439" y="4280740"/>
            <a:ext cx="198775" cy="348972"/>
            <a:chOff x="2487439" y="4280740"/>
            <a:chExt cx="198775" cy="348972"/>
          </a:xfrm>
        </p:grpSpPr>
        <p:sp>
          <p:nvSpPr>
            <p:cNvPr id="9339" name="Google Shape;9339;p72"/>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2"/>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72"/>
          <p:cNvGrpSpPr/>
          <p:nvPr/>
        </p:nvGrpSpPr>
        <p:grpSpPr>
          <a:xfrm>
            <a:off x="2810958" y="4273923"/>
            <a:ext cx="353145" cy="361873"/>
            <a:chOff x="2810958" y="4273923"/>
            <a:chExt cx="353145" cy="361873"/>
          </a:xfrm>
        </p:grpSpPr>
        <p:sp>
          <p:nvSpPr>
            <p:cNvPr id="9344" name="Google Shape;9344;p72"/>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2"/>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2"/>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2"/>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2"/>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72"/>
          <p:cNvGrpSpPr/>
          <p:nvPr/>
        </p:nvGrpSpPr>
        <p:grpSpPr>
          <a:xfrm>
            <a:off x="6275635" y="4282651"/>
            <a:ext cx="209383" cy="366778"/>
            <a:chOff x="6275635" y="4282651"/>
            <a:chExt cx="209383" cy="366778"/>
          </a:xfrm>
        </p:grpSpPr>
        <p:sp>
          <p:nvSpPr>
            <p:cNvPr id="9352" name="Google Shape;9352;p72"/>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2"/>
          <p:cNvGrpSpPr/>
          <p:nvPr/>
        </p:nvGrpSpPr>
        <p:grpSpPr>
          <a:xfrm>
            <a:off x="6701186" y="4283033"/>
            <a:ext cx="280292" cy="366396"/>
            <a:chOff x="6701186" y="4283033"/>
            <a:chExt cx="280292" cy="366396"/>
          </a:xfrm>
        </p:grpSpPr>
        <p:sp>
          <p:nvSpPr>
            <p:cNvPr id="9355" name="Google Shape;9355;p72"/>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72"/>
          <p:cNvGrpSpPr/>
          <p:nvPr/>
        </p:nvGrpSpPr>
        <p:grpSpPr>
          <a:xfrm>
            <a:off x="2609571" y="3824958"/>
            <a:ext cx="373627" cy="347347"/>
            <a:chOff x="2609571" y="3824958"/>
            <a:chExt cx="373627" cy="347347"/>
          </a:xfrm>
        </p:grpSpPr>
        <p:sp>
          <p:nvSpPr>
            <p:cNvPr id="9358" name="Google Shape;9358;p72"/>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0" name="Google Shape;9360;p72"/>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72"/>
          <p:cNvGrpSpPr/>
          <p:nvPr/>
        </p:nvGrpSpPr>
        <p:grpSpPr>
          <a:xfrm>
            <a:off x="916127" y="3807056"/>
            <a:ext cx="221902" cy="380795"/>
            <a:chOff x="916127" y="3807056"/>
            <a:chExt cx="221902" cy="380795"/>
          </a:xfrm>
        </p:grpSpPr>
        <p:sp>
          <p:nvSpPr>
            <p:cNvPr id="9362" name="Google Shape;9362;p72"/>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6" name="Google Shape;9366;p72"/>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2"/>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8" name="Google Shape;9368;p72"/>
          <p:cNvGrpSpPr/>
          <p:nvPr/>
        </p:nvGrpSpPr>
        <p:grpSpPr>
          <a:xfrm>
            <a:off x="3513010" y="3816134"/>
            <a:ext cx="362223" cy="361108"/>
            <a:chOff x="3513010" y="3816134"/>
            <a:chExt cx="362223" cy="361108"/>
          </a:xfrm>
        </p:grpSpPr>
        <p:sp>
          <p:nvSpPr>
            <p:cNvPr id="9369" name="Google Shape;9369;p72"/>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2"/>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2"/>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72"/>
          <p:cNvGrpSpPr/>
          <p:nvPr/>
        </p:nvGrpSpPr>
        <p:grpSpPr>
          <a:xfrm>
            <a:off x="3950316" y="3820307"/>
            <a:ext cx="369805" cy="353782"/>
            <a:chOff x="3950316" y="3820307"/>
            <a:chExt cx="369805" cy="353782"/>
          </a:xfrm>
        </p:grpSpPr>
        <p:sp>
          <p:nvSpPr>
            <p:cNvPr id="9374" name="Google Shape;9374;p7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72"/>
          <p:cNvGrpSpPr/>
          <p:nvPr/>
        </p:nvGrpSpPr>
        <p:grpSpPr>
          <a:xfrm>
            <a:off x="1761909" y="3811961"/>
            <a:ext cx="307974" cy="371716"/>
            <a:chOff x="1761909" y="3811961"/>
            <a:chExt cx="307974" cy="371716"/>
          </a:xfrm>
        </p:grpSpPr>
        <p:sp>
          <p:nvSpPr>
            <p:cNvPr id="9379" name="Google Shape;9379;p72"/>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2"/>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2"/>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2"/>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2"/>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72"/>
          <p:cNvGrpSpPr/>
          <p:nvPr/>
        </p:nvGrpSpPr>
        <p:grpSpPr>
          <a:xfrm>
            <a:off x="5373342" y="3808935"/>
            <a:ext cx="231395" cy="353145"/>
            <a:chOff x="5373342" y="3808935"/>
            <a:chExt cx="231395" cy="353145"/>
          </a:xfrm>
        </p:grpSpPr>
        <p:sp>
          <p:nvSpPr>
            <p:cNvPr id="9390" name="Google Shape;9390;p72"/>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9" name="Google Shape;9399;p72"/>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0" name="Google Shape;9400;p72"/>
          <p:cNvGrpSpPr/>
          <p:nvPr/>
        </p:nvGrpSpPr>
        <p:grpSpPr>
          <a:xfrm>
            <a:off x="5833775" y="3809445"/>
            <a:ext cx="235185" cy="352253"/>
            <a:chOff x="5833775" y="3809445"/>
            <a:chExt cx="235185" cy="352253"/>
          </a:xfrm>
        </p:grpSpPr>
        <p:sp>
          <p:nvSpPr>
            <p:cNvPr id="9401" name="Google Shape;9401;p72"/>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72"/>
          <p:cNvGrpSpPr/>
          <p:nvPr/>
        </p:nvGrpSpPr>
        <p:grpSpPr>
          <a:xfrm>
            <a:off x="4942472" y="3809318"/>
            <a:ext cx="238976" cy="352762"/>
            <a:chOff x="4942472" y="3809318"/>
            <a:chExt cx="238976" cy="352762"/>
          </a:xfrm>
        </p:grpSpPr>
        <p:sp>
          <p:nvSpPr>
            <p:cNvPr id="9405" name="Google Shape;9405;p72"/>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2"/>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2"/>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2"/>
          <p:cNvGrpSpPr/>
          <p:nvPr/>
        </p:nvGrpSpPr>
        <p:grpSpPr>
          <a:xfrm>
            <a:off x="6266525" y="3807788"/>
            <a:ext cx="260223" cy="353527"/>
            <a:chOff x="6266525" y="3807788"/>
            <a:chExt cx="260223" cy="353527"/>
          </a:xfrm>
        </p:grpSpPr>
        <p:sp>
          <p:nvSpPr>
            <p:cNvPr id="9413" name="Google Shape;9413;p72"/>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7" name="Google Shape;9417;p72"/>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8" name="Google Shape;9418;p72"/>
          <p:cNvGrpSpPr/>
          <p:nvPr/>
        </p:nvGrpSpPr>
        <p:grpSpPr>
          <a:xfrm>
            <a:off x="7184363" y="3809604"/>
            <a:ext cx="202184" cy="352762"/>
            <a:chOff x="7184363" y="3809604"/>
            <a:chExt cx="202184" cy="352762"/>
          </a:xfrm>
        </p:grpSpPr>
        <p:sp>
          <p:nvSpPr>
            <p:cNvPr id="9419" name="Google Shape;9419;p7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72"/>
          <p:cNvGrpSpPr/>
          <p:nvPr/>
        </p:nvGrpSpPr>
        <p:grpSpPr>
          <a:xfrm>
            <a:off x="7571624" y="3808935"/>
            <a:ext cx="292047" cy="352762"/>
            <a:chOff x="7571624" y="3808935"/>
            <a:chExt cx="292047" cy="352762"/>
          </a:xfrm>
        </p:grpSpPr>
        <p:sp>
          <p:nvSpPr>
            <p:cNvPr id="9422" name="Google Shape;9422;p72"/>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2"/>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2"/>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2"/>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2"/>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2"/>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72"/>
          <p:cNvGrpSpPr/>
          <p:nvPr/>
        </p:nvGrpSpPr>
        <p:grpSpPr>
          <a:xfrm>
            <a:off x="2174559" y="3356116"/>
            <a:ext cx="364135" cy="359930"/>
            <a:chOff x="2174559" y="3356116"/>
            <a:chExt cx="364135" cy="359930"/>
          </a:xfrm>
        </p:grpSpPr>
        <p:sp>
          <p:nvSpPr>
            <p:cNvPr id="9429" name="Google Shape;9429;p72"/>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2"/>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72"/>
          <p:cNvGrpSpPr/>
          <p:nvPr/>
        </p:nvGrpSpPr>
        <p:grpSpPr>
          <a:xfrm>
            <a:off x="1731934" y="3355639"/>
            <a:ext cx="368371" cy="361554"/>
            <a:chOff x="1731934" y="3355639"/>
            <a:chExt cx="368371" cy="361554"/>
          </a:xfrm>
        </p:grpSpPr>
        <p:sp>
          <p:nvSpPr>
            <p:cNvPr id="9432" name="Google Shape;9432;p72"/>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2"/>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72"/>
          <p:cNvGrpSpPr/>
          <p:nvPr/>
        </p:nvGrpSpPr>
        <p:grpSpPr>
          <a:xfrm>
            <a:off x="3990517" y="3354173"/>
            <a:ext cx="279559" cy="363402"/>
            <a:chOff x="3990517" y="3354173"/>
            <a:chExt cx="279559" cy="363402"/>
          </a:xfrm>
        </p:grpSpPr>
        <p:sp>
          <p:nvSpPr>
            <p:cNvPr id="9435" name="Google Shape;9435;p72"/>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2"/>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2"/>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72"/>
          <p:cNvGrpSpPr/>
          <p:nvPr/>
        </p:nvGrpSpPr>
        <p:grpSpPr>
          <a:xfrm>
            <a:off x="3497847" y="3417374"/>
            <a:ext cx="379680" cy="237606"/>
            <a:chOff x="3497847" y="3417374"/>
            <a:chExt cx="379680" cy="237606"/>
          </a:xfrm>
        </p:grpSpPr>
        <p:sp>
          <p:nvSpPr>
            <p:cNvPr id="9439" name="Google Shape;9439;p72"/>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2"/>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2"/>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2"/>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72"/>
          <p:cNvGrpSpPr/>
          <p:nvPr/>
        </p:nvGrpSpPr>
        <p:grpSpPr>
          <a:xfrm>
            <a:off x="2612597" y="3367075"/>
            <a:ext cx="376271" cy="337982"/>
            <a:chOff x="2612597" y="3367075"/>
            <a:chExt cx="376271" cy="337982"/>
          </a:xfrm>
        </p:grpSpPr>
        <p:sp>
          <p:nvSpPr>
            <p:cNvPr id="9444" name="Google Shape;9444;p72"/>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2"/>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2"/>
          <p:cNvGrpSpPr/>
          <p:nvPr/>
        </p:nvGrpSpPr>
        <p:grpSpPr>
          <a:xfrm>
            <a:off x="3071914" y="3364431"/>
            <a:ext cx="343652" cy="342505"/>
            <a:chOff x="3071914" y="3364431"/>
            <a:chExt cx="343652" cy="342505"/>
          </a:xfrm>
        </p:grpSpPr>
        <p:sp>
          <p:nvSpPr>
            <p:cNvPr id="9447" name="Google Shape;9447;p72"/>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2"/>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2"/>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2"/>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2"/>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72"/>
          <p:cNvGrpSpPr/>
          <p:nvPr/>
        </p:nvGrpSpPr>
        <p:grpSpPr>
          <a:xfrm>
            <a:off x="897141" y="3359875"/>
            <a:ext cx="257962" cy="352762"/>
            <a:chOff x="897141" y="3359875"/>
            <a:chExt cx="257962" cy="352762"/>
          </a:xfrm>
        </p:grpSpPr>
        <p:sp>
          <p:nvSpPr>
            <p:cNvPr id="9453" name="Google Shape;9453;p72"/>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2"/>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2"/>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2"/>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2"/>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2"/>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2"/>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2"/>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2"/>
          <p:cNvGrpSpPr/>
          <p:nvPr/>
        </p:nvGrpSpPr>
        <p:grpSpPr>
          <a:xfrm>
            <a:off x="1333682" y="3344330"/>
            <a:ext cx="271213" cy="383088"/>
            <a:chOff x="1333682" y="3344330"/>
            <a:chExt cx="271213" cy="383088"/>
          </a:xfrm>
        </p:grpSpPr>
        <p:sp>
          <p:nvSpPr>
            <p:cNvPr id="9462" name="Google Shape;9462;p7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72"/>
          <p:cNvGrpSpPr/>
          <p:nvPr/>
        </p:nvGrpSpPr>
        <p:grpSpPr>
          <a:xfrm>
            <a:off x="6664394" y="3346974"/>
            <a:ext cx="353113" cy="351998"/>
            <a:chOff x="6664394" y="3346974"/>
            <a:chExt cx="353113" cy="351998"/>
          </a:xfrm>
        </p:grpSpPr>
        <p:sp>
          <p:nvSpPr>
            <p:cNvPr id="9474" name="Google Shape;9474;p72"/>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2"/>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2"/>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2"/>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2"/>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72"/>
          <p:cNvGrpSpPr/>
          <p:nvPr/>
        </p:nvGrpSpPr>
        <p:grpSpPr>
          <a:xfrm>
            <a:off x="849741" y="1959307"/>
            <a:ext cx="399398" cy="375443"/>
            <a:chOff x="849741" y="1959307"/>
            <a:chExt cx="399398" cy="375443"/>
          </a:xfrm>
        </p:grpSpPr>
        <p:sp>
          <p:nvSpPr>
            <p:cNvPr id="9480" name="Google Shape;9480;p72"/>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2"/>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72"/>
          <p:cNvGrpSpPr/>
          <p:nvPr/>
        </p:nvGrpSpPr>
        <p:grpSpPr>
          <a:xfrm>
            <a:off x="1284212" y="1963766"/>
            <a:ext cx="379489" cy="366046"/>
            <a:chOff x="1284212" y="1963766"/>
            <a:chExt cx="379489" cy="366046"/>
          </a:xfrm>
        </p:grpSpPr>
        <p:sp>
          <p:nvSpPr>
            <p:cNvPr id="9483" name="Google Shape;9483;p72"/>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2"/>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2"/>
          <p:cNvGrpSpPr/>
          <p:nvPr/>
        </p:nvGrpSpPr>
        <p:grpSpPr>
          <a:xfrm>
            <a:off x="3037766" y="1969564"/>
            <a:ext cx="370219" cy="354928"/>
            <a:chOff x="3037766" y="1969564"/>
            <a:chExt cx="370219" cy="354928"/>
          </a:xfrm>
        </p:grpSpPr>
        <p:sp>
          <p:nvSpPr>
            <p:cNvPr id="9486" name="Google Shape;9486;p72"/>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2"/>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2"/>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2"/>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72"/>
          <p:cNvGrpSpPr/>
          <p:nvPr/>
        </p:nvGrpSpPr>
        <p:grpSpPr>
          <a:xfrm>
            <a:off x="3982553" y="1971730"/>
            <a:ext cx="304566" cy="350501"/>
            <a:chOff x="3982553" y="1971730"/>
            <a:chExt cx="304566" cy="350501"/>
          </a:xfrm>
        </p:grpSpPr>
        <p:sp>
          <p:nvSpPr>
            <p:cNvPr id="9491" name="Google Shape;9491;p7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72"/>
          <p:cNvGrpSpPr/>
          <p:nvPr/>
        </p:nvGrpSpPr>
        <p:grpSpPr>
          <a:xfrm>
            <a:off x="2567841" y="1994124"/>
            <a:ext cx="399812" cy="306477"/>
            <a:chOff x="2567841" y="1994124"/>
            <a:chExt cx="399812" cy="306477"/>
          </a:xfrm>
        </p:grpSpPr>
        <p:sp>
          <p:nvSpPr>
            <p:cNvPr id="9494" name="Google Shape;9494;p7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72"/>
          <p:cNvGrpSpPr/>
          <p:nvPr/>
        </p:nvGrpSpPr>
        <p:grpSpPr>
          <a:xfrm>
            <a:off x="2212084" y="1960358"/>
            <a:ext cx="324698" cy="372863"/>
            <a:chOff x="2212084" y="1960358"/>
            <a:chExt cx="324698" cy="372863"/>
          </a:xfrm>
        </p:grpSpPr>
        <p:sp>
          <p:nvSpPr>
            <p:cNvPr id="9498" name="Google Shape;9498;p72"/>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2"/>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2"/>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2"/>
          <p:cNvGrpSpPr/>
          <p:nvPr/>
        </p:nvGrpSpPr>
        <p:grpSpPr>
          <a:xfrm>
            <a:off x="1805901" y="1960358"/>
            <a:ext cx="284847" cy="373627"/>
            <a:chOff x="1805901" y="1960358"/>
            <a:chExt cx="284847" cy="373627"/>
          </a:xfrm>
        </p:grpSpPr>
        <p:sp>
          <p:nvSpPr>
            <p:cNvPr id="9502" name="Google Shape;9502;p7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4" name="Google Shape;9504;p72"/>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2"/>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2"/>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2"/>
          <p:cNvGrpSpPr/>
          <p:nvPr/>
        </p:nvGrpSpPr>
        <p:grpSpPr>
          <a:xfrm>
            <a:off x="6656812" y="2029388"/>
            <a:ext cx="368690" cy="245793"/>
            <a:chOff x="6656812" y="2029388"/>
            <a:chExt cx="368690" cy="245793"/>
          </a:xfrm>
        </p:grpSpPr>
        <p:sp>
          <p:nvSpPr>
            <p:cNvPr id="9508" name="Google Shape;9508;p7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72"/>
          <p:cNvGrpSpPr/>
          <p:nvPr/>
        </p:nvGrpSpPr>
        <p:grpSpPr>
          <a:xfrm>
            <a:off x="4869651" y="2012218"/>
            <a:ext cx="376654" cy="281566"/>
            <a:chOff x="4869651" y="2012218"/>
            <a:chExt cx="376654" cy="281566"/>
          </a:xfrm>
        </p:grpSpPr>
        <p:sp>
          <p:nvSpPr>
            <p:cNvPr id="9519" name="Google Shape;9519;p72"/>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2"/>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2"/>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2"/>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72"/>
          <p:cNvGrpSpPr/>
          <p:nvPr/>
        </p:nvGrpSpPr>
        <p:grpSpPr>
          <a:xfrm>
            <a:off x="5306224" y="2012313"/>
            <a:ext cx="367925" cy="281694"/>
            <a:chOff x="5306224" y="2012313"/>
            <a:chExt cx="367925" cy="281694"/>
          </a:xfrm>
        </p:grpSpPr>
        <p:sp>
          <p:nvSpPr>
            <p:cNvPr id="9524" name="Google Shape;9524;p72"/>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2"/>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6" name="Google Shape;9526;p72"/>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7" name="Google Shape;9527;p72"/>
          <p:cNvGrpSpPr/>
          <p:nvPr/>
        </p:nvGrpSpPr>
        <p:grpSpPr>
          <a:xfrm>
            <a:off x="6195998" y="1983102"/>
            <a:ext cx="368308" cy="338746"/>
            <a:chOff x="6195998" y="1983102"/>
            <a:chExt cx="368308" cy="338746"/>
          </a:xfrm>
        </p:grpSpPr>
        <p:sp>
          <p:nvSpPr>
            <p:cNvPr id="9528" name="Google Shape;9528;p72"/>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2"/>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2"/>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2"/>
          <p:cNvGrpSpPr/>
          <p:nvPr/>
        </p:nvGrpSpPr>
        <p:grpSpPr>
          <a:xfrm>
            <a:off x="7542031" y="2011835"/>
            <a:ext cx="369072" cy="280037"/>
            <a:chOff x="7542031" y="2011835"/>
            <a:chExt cx="369072" cy="280037"/>
          </a:xfrm>
        </p:grpSpPr>
        <p:sp>
          <p:nvSpPr>
            <p:cNvPr id="9532" name="Google Shape;9532;p72"/>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2"/>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2"/>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2"/>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2"/>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2"/>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2"/>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2"/>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2"/>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2"/>
          <p:cNvGrpSpPr/>
          <p:nvPr/>
        </p:nvGrpSpPr>
        <p:grpSpPr>
          <a:xfrm>
            <a:off x="8010427" y="3348503"/>
            <a:ext cx="278795" cy="351615"/>
            <a:chOff x="8010427" y="3348503"/>
            <a:chExt cx="278795" cy="351615"/>
          </a:xfrm>
        </p:grpSpPr>
        <p:sp>
          <p:nvSpPr>
            <p:cNvPr id="9542" name="Google Shape;9542;p72"/>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2"/>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2"/>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2"/>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6" name="Google Shape;9546;p72"/>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72"/>
          <p:cNvGrpSpPr/>
          <p:nvPr/>
        </p:nvGrpSpPr>
        <p:grpSpPr>
          <a:xfrm>
            <a:off x="7141900" y="3349204"/>
            <a:ext cx="281057" cy="351010"/>
            <a:chOff x="7141900" y="3349204"/>
            <a:chExt cx="281057" cy="351010"/>
          </a:xfrm>
        </p:grpSpPr>
        <p:sp>
          <p:nvSpPr>
            <p:cNvPr id="9548" name="Google Shape;9548;p72"/>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2"/>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2"/>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2"/>
          <p:cNvGrpSpPr/>
          <p:nvPr/>
        </p:nvGrpSpPr>
        <p:grpSpPr>
          <a:xfrm>
            <a:off x="5314188" y="3350032"/>
            <a:ext cx="363752" cy="353113"/>
            <a:chOff x="5314188" y="3350032"/>
            <a:chExt cx="363752" cy="353113"/>
          </a:xfrm>
        </p:grpSpPr>
        <p:sp>
          <p:nvSpPr>
            <p:cNvPr id="9552" name="Google Shape;9552;p72"/>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2"/>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2"/>
          <p:cNvGrpSpPr/>
          <p:nvPr/>
        </p:nvGrpSpPr>
        <p:grpSpPr>
          <a:xfrm>
            <a:off x="6203579" y="3348981"/>
            <a:ext cx="351615" cy="350373"/>
            <a:chOff x="6203579" y="3348981"/>
            <a:chExt cx="351615" cy="350373"/>
          </a:xfrm>
        </p:grpSpPr>
        <p:sp>
          <p:nvSpPr>
            <p:cNvPr id="9555" name="Google Shape;9555;p72"/>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2"/>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2"/>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2"/>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2"/>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2"/>
          <p:cNvGrpSpPr/>
          <p:nvPr/>
        </p:nvGrpSpPr>
        <p:grpSpPr>
          <a:xfrm>
            <a:off x="5829984" y="3350032"/>
            <a:ext cx="220755" cy="352348"/>
            <a:chOff x="5829984" y="3350032"/>
            <a:chExt cx="220755" cy="352348"/>
          </a:xfrm>
        </p:grpSpPr>
        <p:sp>
          <p:nvSpPr>
            <p:cNvPr id="9561" name="Google Shape;9561;p72"/>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2"/>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2"/>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2"/>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2"/>
          <p:cNvGrpSpPr/>
          <p:nvPr/>
        </p:nvGrpSpPr>
        <p:grpSpPr>
          <a:xfrm>
            <a:off x="4882170" y="3349841"/>
            <a:ext cx="358464" cy="352316"/>
            <a:chOff x="4882170" y="3349841"/>
            <a:chExt cx="358464" cy="352316"/>
          </a:xfrm>
        </p:grpSpPr>
        <p:sp>
          <p:nvSpPr>
            <p:cNvPr id="9566" name="Google Shape;9566;p72"/>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2"/>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8" name="Google Shape;9568;p72"/>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2"/>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0" name="Google Shape;9570;p72"/>
          <p:cNvGrpSpPr/>
          <p:nvPr/>
        </p:nvGrpSpPr>
        <p:grpSpPr>
          <a:xfrm>
            <a:off x="3044965" y="2435220"/>
            <a:ext cx="400194" cy="324316"/>
            <a:chOff x="3044965" y="2435220"/>
            <a:chExt cx="400194" cy="324316"/>
          </a:xfrm>
        </p:grpSpPr>
        <p:sp>
          <p:nvSpPr>
            <p:cNvPr id="9571" name="Google Shape;9571;p72"/>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2"/>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2"/>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2"/>
          <p:cNvGrpSpPr/>
          <p:nvPr/>
        </p:nvGrpSpPr>
        <p:grpSpPr>
          <a:xfrm>
            <a:off x="4878379" y="2473892"/>
            <a:ext cx="367161" cy="287523"/>
            <a:chOff x="4878379" y="2473892"/>
            <a:chExt cx="367161" cy="287523"/>
          </a:xfrm>
        </p:grpSpPr>
        <p:sp>
          <p:nvSpPr>
            <p:cNvPr id="9575" name="Google Shape;9575;p72"/>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2"/>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2"/>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2"/>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2"/>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2"/>
          <p:cNvGrpSpPr/>
          <p:nvPr/>
        </p:nvGrpSpPr>
        <p:grpSpPr>
          <a:xfrm>
            <a:off x="1325719" y="2887689"/>
            <a:ext cx="290581" cy="372481"/>
            <a:chOff x="1325719" y="2887689"/>
            <a:chExt cx="290581" cy="372481"/>
          </a:xfrm>
        </p:grpSpPr>
        <p:sp>
          <p:nvSpPr>
            <p:cNvPr id="9581" name="Google Shape;9581;p72"/>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2"/>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3" name="Google Shape;9583;p72"/>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4" name="Google Shape;9584;p72"/>
          <p:cNvGrpSpPr/>
          <p:nvPr/>
        </p:nvGrpSpPr>
        <p:grpSpPr>
          <a:xfrm>
            <a:off x="3510335" y="2892499"/>
            <a:ext cx="360726" cy="361204"/>
            <a:chOff x="3510335" y="2892499"/>
            <a:chExt cx="360726" cy="361204"/>
          </a:xfrm>
        </p:grpSpPr>
        <p:sp>
          <p:nvSpPr>
            <p:cNvPr id="9585" name="Google Shape;9585;p72"/>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2"/>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2"/>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2"/>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2"/>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72"/>
          <p:cNvGrpSpPr/>
          <p:nvPr/>
        </p:nvGrpSpPr>
        <p:grpSpPr>
          <a:xfrm>
            <a:off x="3086313" y="2877049"/>
            <a:ext cx="320143" cy="392581"/>
            <a:chOff x="3086313" y="2877049"/>
            <a:chExt cx="320143" cy="392581"/>
          </a:xfrm>
        </p:grpSpPr>
        <p:sp>
          <p:nvSpPr>
            <p:cNvPr id="9591" name="Google Shape;9591;p7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3" name="Google Shape;9603;p72"/>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4" name="Google Shape;9604;p72"/>
          <p:cNvGrpSpPr/>
          <p:nvPr/>
        </p:nvGrpSpPr>
        <p:grpSpPr>
          <a:xfrm>
            <a:off x="861113" y="2885746"/>
            <a:ext cx="333809" cy="373277"/>
            <a:chOff x="861113" y="2885746"/>
            <a:chExt cx="333809" cy="373277"/>
          </a:xfrm>
        </p:grpSpPr>
        <p:sp>
          <p:nvSpPr>
            <p:cNvPr id="9605" name="Google Shape;9605;p72"/>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2"/>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2"/>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8" name="Google Shape;9608;p72"/>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2"/>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0" name="Google Shape;9610;p72"/>
          <p:cNvGrpSpPr/>
          <p:nvPr/>
        </p:nvGrpSpPr>
        <p:grpSpPr>
          <a:xfrm>
            <a:off x="1297654" y="1504481"/>
            <a:ext cx="349354" cy="362223"/>
            <a:chOff x="1297654" y="1504481"/>
            <a:chExt cx="349354" cy="362223"/>
          </a:xfrm>
        </p:grpSpPr>
        <p:sp>
          <p:nvSpPr>
            <p:cNvPr id="9611" name="Google Shape;9611;p72"/>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2"/>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2"/>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4" name="Google Shape;9614;p72"/>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5" name="Google Shape;9615;p72"/>
          <p:cNvGrpSpPr/>
          <p:nvPr/>
        </p:nvGrpSpPr>
        <p:grpSpPr>
          <a:xfrm>
            <a:off x="852385" y="1510916"/>
            <a:ext cx="353145" cy="351998"/>
            <a:chOff x="852385" y="1510916"/>
            <a:chExt cx="353145" cy="351998"/>
          </a:xfrm>
        </p:grpSpPr>
        <p:sp>
          <p:nvSpPr>
            <p:cNvPr id="9616" name="Google Shape;9616;p7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2"/>
          <p:cNvGrpSpPr/>
          <p:nvPr/>
        </p:nvGrpSpPr>
        <p:grpSpPr>
          <a:xfrm>
            <a:off x="1745217" y="1515471"/>
            <a:ext cx="343269" cy="342505"/>
            <a:chOff x="1745217" y="1515471"/>
            <a:chExt cx="343269" cy="342505"/>
          </a:xfrm>
        </p:grpSpPr>
        <p:sp>
          <p:nvSpPr>
            <p:cNvPr id="9620" name="Google Shape;9620;p72"/>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2"/>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2"/>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2"/>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4" name="Google Shape;9624;p72"/>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72"/>
          <p:cNvGrpSpPr/>
          <p:nvPr/>
        </p:nvGrpSpPr>
        <p:grpSpPr>
          <a:xfrm>
            <a:off x="3042703" y="1529137"/>
            <a:ext cx="411535" cy="315587"/>
            <a:chOff x="3042703" y="1529137"/>
            <a:chExt cx="411535" cy="315587"/>
          </a:xfrm>
        </p:grpSpPr>
        <p:sp>
          <p:nvSpPr>
            <p:cNvPr id="9626" name="Google Shape;9626;p72"/>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2"/>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2"/>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2"/>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2"/>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2"/>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2"/>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2"/>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2"/>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2"/>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2"/>
          <p:cNvGrpSpPr/>
          <p:nvPr/>
        </p:nvGrpSpPr>
        <p:grpSpPr>
          <a:xfrm>
            <a:off x="2629289" y="1544682"/>
            <a:ext cx="350501" cy="284497"/>
            <a:chOff x="2629289" y="1544682"/>
            <a:chExt cx="350501" cy="284497"/>
          </a:xfrm>
        </p:grpSpPr>
        <p:sp>
          <p:nvSpPr>
            <p:cNvPr id="9637" name="Google Shape;9637;p72"/>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2"/>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2"/>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2"/>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2"/>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72"/>
          <p:cNvGrpSpPr/>
          <p:nvPr/>
        </p:nvGrpSpPr>
        <p:grpSpPr>
          <a:xfrm>
            <a:off x="5305077" y="1502633"/>
            <a:ext cx="367893" cy="365218"/>
            <a:chOff x="5305077" y="1502633"/>
            <a:chExt cx="367893" cy="365218"/>
          </a:xfrm>
        </p:grpSpPr>
        <p:sp>
          <p:nvSpPr>
            <p:cNvPr id="9643" name="Google Shape;9643;p72"/>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2"/>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72"/>
          <p:cNvGrpSpPr/>
          <p:nvPr/>
        </p:nvGrpSpPr>
        <p:grpSpPr>
          <a:xfrm>
            <a:off x="7100170" y="1500117"/>
            <a:ext cx="368308" cy="367033"/>
            <a:chOff x="7100170" y="1500117"/>
            <a:chExt cx="368308" cy="367033"/>
          </a:xfrm>
        </p:grpSpPr>
        <p:sp>
          <p:nvSpPr>
            <p:cNvPr id="9646" name="Google Shape;9646;p72"/>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2"/>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2"/>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2"/>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2"/>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2"/>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2"/>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2"/>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2"/>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2"/>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2"/>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2"/>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2"/>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9" name="Google Shape;9659;p72"/>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0" name="Google Shape;9660;p72"/>
          <p:cNvGrpSpPr/>
          <p:nvPr/>
        </p:nvGrpSpPr>
        <p:grpSpPr>
          <a:xfrm>
            <a:off x="6649231" y="1500021"/>
            <a:ext cx="390287" cy="367065"/>
            <a:chOff x="6649231" y="1500021"/>
            <a:chExt cx="390287" cy="367065"/>
          </a:xfrm>
        </p:grpSpPr>
        <p:sp>
          <p:nvSpPr>
            <p:cNvPr id="9661" name="Google Shape;9661;p72"/>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2"/>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2"/>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2"/>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2"/>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2"/>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2"/>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2"/>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2"/>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2"/>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2"/>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2"/>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2"/>
          <p:cNvGrpSpPr/>
          <p:nvPr/>
        </p:nvGrpSpPr>
        <p:grpSpPr>
          <a:xfrm>
            <a:off x="5746938" y="1543503"/>
            <a:ext cx="387261" cy="280356"/>
            <a:chOff x="5746938" y="1543503"/>
            <a:chExt cx="387261" cy="280356"/>
          </a:xfrm>
        </p:grpSpPr>
        <p:sp>
          <p:nvSpPr>
            <p:cNvPr id="9674" name="Google Shape;9674;p72"/>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2"/>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72"/>
          <p:cNvGrpSpPr/>
          <p:nvPr/>
        </p:nvGrpSpPr>
        <p:grpSpPr>
          <a:xfrm>
            <a:off x="6196730" y="1525346"/>
            <a:ext cx="369072" cy="317467"/>
            <a:chOff x="6196730" y="1525346"/>
            <a:chExt cx="369072" cy="317467"/>
          </a:xfrm>
        </p:grpSpPr>
        <p:sp>
          <p:nvSpPr>
            <p:cNvPr id="9677" name="Google Shape;9677;p72"/>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2"/>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2"/>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72"/>
          <p:cNvGrpSpPr/>
          <p:nvPr/>
        </p:nvGrpSpPr>
        <p:grpSpPr>
          <a:xfrm>
            <a:off x="4940592" y="1500690"/>
            <a:ext cx="246558" cy="367161"/>
            <a:chOff x="4940592" y="1500690"/>
            <a:chExt cx="246558" cy="367161"/>
          </a:xfrm>
        </p:grpSpPr>
        <p:sp>
          <p:nvSpPr>
            <p:cNvPr id="9681" name="Google Shape;9681;p72"/>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2"/>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2"/>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2"/>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2"/>
          <p:cNvGrpSpPr/>
          <p:nvPr/>
        </p:nvGrpSpPr>
        <p:grpSpPr>
          <a:xfrm>
            <a:off x="7964906" y="1499894"/>
            <a:ext cx="380858" cy="367575"/>
            <a:chOff x="7964906" y="1499894"/>
            <a:chExt cx="380858" cy="367575"/>
          </a:xfrm>
        </p:grpSpPr>
        <p:sp>
          <p:nvSpPr>
            <p:cNvPr id="9686" name="Google Shape;9686;p72"/>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2"/>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2"/>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9" name="Google Shape;9689;p72"/>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0" name="Google Shape;9690;p72"/>
          <p:cNvGrpSpPr/>
          <p:nvPr/>
        </p:nvGrpSpPr>
        <p:grpSpPr>
          <a:xfrm>
            <a:off x="8007400" y="2902278"/>
            <a:ext cx="285230" cy="355597"/>
            <a:chOff x="8007400" y="2902278"/>
            <a:chExt cx="285230" cy="355597"/>
          </a:xfrm>
        </p:grpSpPr>
        <p:sp>
          <p:nvSpPr>
            <p:cNvPr id="9691" name="Google Shape;9691;p72"/>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2"/>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72"/>
          <p:cNvGrpSpPr/>
          <p:nvPr/>
        </p:nvGrpSpPr>
        <p:grpSpPr>
          <a:xfrm>
            <a:off x="6219124" y="2902788"/>
            <a:ext cx="318231" cy="355470"/>
            <a:chOff x="6219124" y="2902788"/>
            <a:chExt cx="318231" cy="355470"/>
          </a:xfrm>
        </p:grpSpPr>
        <p:sp>
          <p:nvSpPr>
            <p:cNvPr id="9694" name="Google Shape;9694;p72"/>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2"/>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2"/>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2"/>
          <p:cNvGrpSpPr/>
          <p:nvPr/>
        </p:nvGrpSpPr>
        <p:grpSpPr>
          <a:xfrm>
            <a:off x="4969421" y="2902852"/>
            <a:ext cx="185109" cy="355406"/>
            <a:chOff x="4969421" y="2902852"/>
            <a:chExt cx="185109" cy="355406"/>
          </a:xfrm>
        </p:grpSpPr>
        <p:sp>
          <p:nvSpPr>
            <p:cNvPr id="9698" name="Google Shape;9698;p72"/>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2"/>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2"/>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2"/>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2"/>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2"/>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4" name="Google Shape;9704;p72"/>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2"/>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6" name="Google Shape;9706;p72"/>
          <p:cNvGrpSpPr/>
          <p:nvPr/>
        </p:nvGrpSpPr>
        <p:grpSpPr>
          <a:xfrm>
            <a:off x="6685259" y="2902852"/>
            <a:ext cx="311414" cy="355406"/>
            <a:chOff x="6685259" y="2902852"/>
            <a:chExt cx="311414" cy="355406"/>
          </a:xfrm>
        </p:grpSpPr>
        <p:sp>
          <p:nvSpPr>
            <p:cNvPr id="9707" name="Google Shape;9707;p72"/>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2"/>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2"/>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2"/>
          <p:cNvGrpSpPr/>
          <p:nvPr/>
        </p:nvGrpSpPr>
        <p:grpSpPr>
          <a:xfrm>
            <a:off x="5309250" y="2903170"/>
            <a:ext cx="359579" cy="355852"/>
            <a:chOff x="5309250" y="2903170"/>
            <a:chExt cx="359579" cy="355852"/>
          </a:xfrm>
        </p:grpSpPr>
        <p:sp>
          <p:nvSpPr>
            <p:cNvPr id="9711" name="Google Shape;9711;p72"/>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2"/>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2"/>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72"/>
          <p:cNvGrpSpPr/>
          <p:nvPr/>
        </p:nvGrpSpPr>
        <p:grpSpPr>
          <a:xfrm>
            <a:off x="2199565" y="2421172"/>
            <a:ext cx="312179" cy="353431"/>
            <a:chOff x="2199565" y="2421172"/>
            <a:chExt cx="312179" cy="353431"/>
          </a:xfrm>
        </p:grpSpPr>
        <p:sp>
          <p:nvSpPr>
            <p:cNvPr id="9715" name="Google Shape;9715;p72"/>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2"/>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2"/>
          <p:cNvGrpSpPr/>
          <p:nvPr/>
        </p:nvGrpSpPr>
        <p:grpSpPr>
          <a:xfrm>
            <a:off x="1750887" y="2425727"/>
            <a:ext cx="320143" cy="343269"/>
            <a:chOff x="1750887" y="2425727"/>
            <a:chExt cx="320143" cy="343269"/>
          </a:xfrm>
        </p:grpSpPr>
        <p:sp>
          <p:nvSpPr>
            <p:cNvPr id="9718" name="Google Shape;9718;p72"/>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2"/>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72"/>
          <p:cNvGrpSpPr/>
          <p:nvPr/>
        </p:nvGrpSpPr>
        <p:grpSpPr>
          <a:xfrm>
            <a:off x="1298037" y="2425727"/>
            <a:ext cx="338364" cy="342887"/>
            <a:chOff x="1298037" y="2425727"/>
            <a:chExt cx="338364" cy="342887"/>
          </a:xfrm>
        </p:grpSpPr>
        <p:sp>
          <p:nvSpPr>
            <p:cNvPr id="9721" name="Google Shape;9721;p72"/>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2"/>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2"/>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2"/>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5" name="Google Shape;9725;p72"/>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6" name="Google Shape;9726;p72"/>
          <p:cNvGrpSpPr/>
          <p:nvPr/>
        </p:nvGrpSpPr>
        <p:grpSpPr>
          <a:xfrm>
            <a:off x="3974207" y="2429009"/>
            <a:ext cx="320143" cy="338491"/>
            <a:chOff x="3974207" y="2429009"/>
            <a:chExt cx="320143" cy="338491"/>
          </a:xfrm>
        </p:grpSpPr>
        <p:sp>
          <p:nvSpPr>
            <p:cNvPr id="9727" name="Google Shape;9727;p72"/>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2"/>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72"/>
          <p:cNvGrpSpPr/>
          <p:nvPr/>
        </p:nvGrpSpPr>
        <p:grpSpPr>
          <a:xfrm>
            <a:off x="2623237" y="2431047"/>
            <a:ext cx="355024" cy="332630"/>
            <a:chOff x="2623237" y="2431047"/>
            <a:chExt cx="355024" cy="332630"/>
          </a:xfrm>
        </p:grpSpPr>
        <p:sp>
          <p:nvSpPr>
            <p:cNvPr id="9730" name="Google Shape;9730;p72"/>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2"/>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2"/>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2"/>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2"/>
          <p:cNvGrpSpPr/>
          <p:nvPr/>
        </p:nvGrpSpPr>
        <p:grpSpPr>
          <a:xfrm>
            <a:off x="6657194" y="2434073"/>
            <a:ext cx="375507" cy="367925"/>
            <a:chOff x="6657194" y="2434073"/>
            <a:chExt cx="375507" cy="367925"/>
          </a:xfrm>
        </p:grpSpPr>
        <p:sp>
          <p:nvSpPr>
            <p:cNvPr id="9735" name="Google Shape;9735;p72"/>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2"/>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2"/>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72"/>
          <p:cNvGrpSpPr/>
          <p:nvPr/>
        </p:nvGrpSpPr>
        <p:grpSpPr>
          <a:xfrm>
            <a:off x="7101317" y="2441655"/>
            <a:ext cx="367925" cy="352380"/>
            <a:chOff x="7101317" y="2441655"/>
            <a:chExt cx="367925" cy="352380"/>
          </a:xfrm>
        </p:grpSpPr>
        <p:sp>
          <p:nvSpPr>
            <p:cNvPr id="9739" name="Google Shape;9739;p72"/>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2"/>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2"/>
          <p:cNvGrpSpPr/>
          <p:nvPr/>
        </p:nvGrpSpPr>
        <p:grpSpPr>
          <a:xfrm>
            <a:off x="5756399" y="2434456"/>
            <a:ext cx="367925" cy="367161"/>
            <a:chOff x="5756399" y="2434456"/>
            <a:chExt cx="367925" cy="367161"/>
          </a:xfrm>
        </p:grpSpPr>
        <p:sp>
          <p:nvSpPr>
            <p:cNvPr id="9742" name="Google Shape;9742;p72"/>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2"/>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2"/>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2"/>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2"/>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2"/>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2"/>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72"/>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2"/>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1" name="Google Shape;9751;p72"/>
          <p:cNvGrpSpPr/>
          <p:nvPr/>
        </p:nvGrpSpPr>
        <p:grpSpPr>
          <a:xfrm>
            <a:off x="7964906" y="2434073"/>
            <a:ext cx="373627" cy="367925"/>
            <a:chOff x="7964906" y="2434073"/>
            <a:chExt cx="373627" cy="367925"/>
          </a:xfrm>
        </p:grpSpPr>
        <p:sp>
          <p:nvSpPr>
            <p:cNvPr id="9752" name="Google Shape;9752;p72"/>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2"/>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2"/>
          <p:cNvGrpSpPr/>
          <p:nvPr/>
        </p:nvGrpSpPr>
        <p:grpSpPr>
          <a:xfrm>
            <a:off x="6194086" y="2437737"/>
            <a:ext cx="369837" cy="360471"/>
            <a:chOff x="6194086" y="2437737"/>
            <a:chExt cx="369837" cy="360471"/>
          </a:xfrm>
        </p:grpSpPr>
        <p:sp>
          <p:nvSpPr>
            <p:cNvPr id="9755" name="Google Shape;9755;p72"/>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2"/>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60"/>
        <p:cNvGrpSpPr/>
        <p:nvPr/>
      </p:nvGrpSpPr>
      <p:grpSpPr>
        <a:xfrm>
          <a:off x="0" y="0"/>
          <a:ext cx="0" cy="0"/>
          <a:chOff x="0" y="0"/>
          <a:chExt cx="0" cy="0"/>
        </a:xfrm>
      </p:grpSpPr>
      <p:sp>
        <p:nvSpPr>
          <p:cNvPr id="9761" name="Google Shape;9761;p7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62" name="Google Shape;9762;p7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763" name="Google Shape;9763;p73"/>
          <p:cNvGrpSpPr/>
          <p:nvPr/>
        </p:nvGrpSpPr>
        <p:grpSpPr>
          <a:xfrm>
            <a:off x="3541011" y="1508594"/>
            <a:ext cx="350166" cy="349434"/>
            <a:chOff x="3541011" y="1508594"/>
            <a:chExt cx="350166" cy="349434"/>
          </a:xfrm>
        </p:grpSpPr>
        <p:sp>
          <p:nvSpPr>
            <p:cNvPr id="9764" name="Google Shape;9764;p7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73"/>
          <p:cNvGrpSpPr/>
          <p:nvPr/>
        </p:nvGrpSpPr>
        <p:grpSpPr>
          <a:xfrm>
            <a:off x="3122257" y="1508594"/>
            <a:ext cx="294850" cy="349434"/>
            <a:chOff x="3122257" y="1508594"/>
            <a:chExt cx="294850" cy="349434"/>
          </a:xfrm>
        </p:grpSpPr>
        <p:sp>
          <p:nvSpPr>
            <p:cNvPr id="9778" name="Google Shape;9778;p7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3"/>
          <p:cNvGrpSpPr/>
          <p:nvPr/>
        </p:nvGrpSpPr>
        <p:grpSpPr>
          <a:xfrm>
            <a:off x="910723" y="1508212"/>
            <a:ext cx="251660" cy="350166"/>
            <a:chOff x="910723" y="1508212"/>
            <a:chExt cx="251660" cy="350166"/>
          </a:xfrm>
        </p:grpSpPr>
        <p:sp>
          <p:nvSpPr>
            <p:cNvPr id="9784" name="Google Shape;9784;p7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73"/>
          <p:cNvGrpSpPr/>
          <p:nvPr/>
        </p:nvGrpSpPr>
        <p:grpSpPr>
          <a:xfrm>
            <a:off x="1308631" y="1507830"/>
            <a:ext cx="350166" cy="350198"/>
            <a:chOff x="1308631" y="1507830"/>
            <a:chExt cx="350166" cy="350198"/>
          </a:xfrm>
        </p:grpSpPr>
        <p:sp>
          <p:nvSpPr>
            <p:cNvPr id="9802" name="Google Shape;9802;p7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73"/>
          <p:cNvGrpSpPr/>
          <p:nvPr/>
        </p:nvGrpSpPr>
        <p:grpSpPr>
          <a:xfrm>
            <a:off x="1756921" y="1509739"/>
            <a:ext cx="345997" cy="345997"/>
            <a:chOff x="1756921" y="1509739"/>
            <a:chExt cx="345997" cy="345997"/>
          </a:xfrm>
        </p:grpSpPr>
        <p:sp>
          <p:nvSpPr>
            <p:cNvPr id="9807" name="Google Shape;9807;p73"/>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3"/>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3"/>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3"/>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3"/>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3"/>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3"/>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3"/>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3"/>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3"/>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3"/>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3"/>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3"/>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3"/>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3"/>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3"/>
          <p:cNvGrpSpPr/>
          <p:nvPr/>
        </p:nvGrpSpPr>
        <p:grpSpPr>
          <a:xfrm>
            <a:off x="2216956" y="1510503"/>
            <a:ext cx="318721" cy="345615"/>
            <a:chOff x="2216956" y="1510503"/>
            <a:chExt cx="318721" cy="345615"/>
          </a:xfrm>
        </p:grpSpPr>
        <p:sp>
          <p:nvSpPr>
            <p:cNvPr id="9825" name="Google Shape;9825;p73"/>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3"/>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3"/>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3"/>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3"/>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3"/>
          <p:cNvGrpSpPr/>
          <p:nvPr/>
        </p:nvGrpSpPr>
        <p:grpSpPr>
          <a:xfrm>
            <a:off x="3988156" y="1568461"/>
            <a:ext cx="349052" cy="230049"/>
            <a:chOff x="3988156" y="1568461"/>
            <a:chExt cx="349052" cy="230049"/>
          </a:xfrm>
        </p:grpSpPr>
        <p:sp>
          <p:nvSpPr>
            <p:cNvPr id="9831" name="Google Shape;9831;p73"/>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3"/>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3"/>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3"/>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3"/>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3"/>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73"/>
          <p:cNvGrpSpPr/>
          <p:nvPr/>
        </p:nvGrpSpPr>
        <p:grpSpPr>
          <a:xfrm>
            <a:off x="2633037" y="1499873"/>
            <a:ext cx="379002" cy="366112"/>
            <a:chOff x="2633037" y="1499873"/>
            <a:chExt cx="379002" cy="366112"/>
          </a:xfrm>
        </p:grpSpPr>
        <p:sp>
          <p:nvSpPr>
            <p:cNvPr id="9839" name="Google Shape;9839;p73"/>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3"/>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3"/>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3"/>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3"/>
          <p:cNvGrpSpPr/>
          <p:nvPr/>
        </p:nvGrpSpPr>
        <p:grpSpPr>
          <a:xfrm>
            <a:off x="6675256" y="1516169"/>
            <a:ext cx="327823" cy="357009"/>
            <a:chOff x="6675256" y="1516169"/>
            <a:chExt cx="327823" cy="357009"/>
          </a:xfrm>
        </p:grpSpPr>
        <p:sp>
          <p:nvSpPr>
            <p:cNvPr id="9846" name="Google Shape;9846;p73"/>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3"/>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3"/>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3"/>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3"/>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3"/>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3"/>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3"/>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3"/>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3"/>
          <p:cNvGrpSpPr/>
          <p:nvPr/>
        </p:nvGrpSpPr>
        <p:grpSpPr>
          <a:xfrm>
            <a:off x="8020159" y="1516551"/>
            <a:ext cx="300897" cy="356627"/>
            <a:chOff x="8020159" y="1516551"/>
            <a:chExt cx="300897" cy="356627"/>
          </a:xfrm>
        </p:grpSpPr>
        <p:sp>
          <p:nvSpPr>
            <p:cNvPr id="9856" name="Google Shape;9856;p73"/>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3"/>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3"/>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3"/>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3"/>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3"/>
          <p:cNvGrpSpPr/>
          <p:nvPr/>
        </p:nvGrpSpPr>
        <p:grpSpPr>
          <a:xfrm>
            <a:off x="5377363" y="1516169"/>
            <a:ext cx="257357" cy="356627"/>
            <a:chOff x="5377363" y="1516169"/>
            <a:chExt cx="257357" cy="356627"/>
          </a:xfrm>
        </p:grpSpPr>
        <p:sp>
          <p:nvSpPr>
            <p:cNvPr id="9862" name="Google Shape;9862;p73"/>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3"/>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3"/>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3"/>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3"/>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3"/>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3"/>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3"/>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3"/>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3"/>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3"/>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3"/>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3"/>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3"/>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3"/>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3"/>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3"/>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73"/>
          <p:cNvGrpSpPr/>
          <p:nvPr/>
        </p:nvGrpSpPr>
        <p:grpSpPr>
          <a:xfrm>
            <a:off x="4880567" y="1535870"/>
            <a:ext cx="356245" cy="317607"/>
            <a:chOff x="4880567" y="1535870"/>
            <a:chExt cx="356245" cy="317607"/>
          </a:xfrm>
        </p:grpSpPr>
        <p:sp>
          <p:nvSpPr>
            <p:cNvPr id="9880" name="Google Shape;9880;p7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3"/>
          <p:cNvGrpSpPr/>
          <p:nvPr/>
        </p:nvGrpSpPr>
        <p:grpSpPr>
          <a:xfrm>
            <a:off x="5771483" y="1515787"/>
            <a:ext cx="357359" cy="357391"/>
            <a:chOff x="5771483" y="1515787"/>
            <a:chExt cx="357359" cy="357391"/>
          </a:xfrm>
        </p:grpSpPr>
        <p:sp>
          <p:nvSpPr>
            <p:cNvPr id="9886" name="Google Shape;9886;p73"/>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3"/>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3"/>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3"/>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3"/>
          <p:cNvGrpSpPr/>
          <p:nvPr/>
        </p:nvGrpSpPr>
        <p:grpSpPr>
          <a:xfrm>
            <a:off x="7121669" y="1533610"/>
            <a:ext cx="321362" cy="321362"/>
            <a:chOff x="7121669" y="1533610"/>
            <a:chExt cx="321362" cy="321362"/>
          </a:xfrm>
        </p:grpSpPr>
        <p:sp>
          <p:nvSpPr>
            <p:cNvPr id="9891" name="Google Shape;9891;p73"/>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3"/>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3"/>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3"/>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73"/>
          <p:cNvGrpSpPr/>
          <p:nvPr/>
        </p:nvGrpSpPr>
        <p:grpSpPr>
          <a:xfrm>
            <a:off x="7562766" y="1514864"/>
            <a:ext cx="327059" cy="360192"/>
            <a:chOff x="7562766" y="1514864"/>
            <a:chExt cx="327059" cy="360192"/>
          </a:xfrm>
        </p:grpSpPr>
        <p:sp>
          <p:nvSpPr>
            <p:cNvPr id="9896" name="Google Shape;9896;p73"/>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3"/>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3"/>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3"/>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73"/>
          <p:cNvGrpSpPr/>
          <p:nvPr/>
        </p:nvGrpSpPr>
        <p:grpSpPr>
          <a:xfrm>
            <a:off x="6221229" y="1498673"/>
            <a:ext cx="361636" cy="362183"/>
            <a:chOff x="6259175" y="1559008"/>
            <a:chExt cx="271743" cy="272093"/>
          </a:xfrm>
        </p:grpSpPr>
        <p:sp>
          <p:nvSpPr>
            <p:cNvPr id="9901" name="Google Shape;9901;p73"/>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3"/>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3"/>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3"/>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3"/>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3"/>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3"/>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3"/>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3"/>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3"/>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3"/>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3"/>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3"/>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3"/>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3"/>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3"/>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3"/>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3"/>
          <p:cNvGrpSpPr/>
          <p:nvPr/>
        </p:nvGrpSpPr>
        <p:grpSpPr>
          <a:xfrm>
            <a:off x="2661459" y="2015001"/>
            <a:ext cx="322508" cy="273494"/>
            <a:chOff x="2661459" y="2015001"/>
            <a:chExt cx="322508" cy="273494"/>
          </a:xfrm>
        </p:grpSpPr>
        <p:sp>
          <p:nvSpPr>
            <p:cNvPr id="9919" name="Google Shape;9919;p73"/>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3"/>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73"/>
          <p:cNvGrpSpPr/>
          <p:nvPr/>
        </p:nvGrpSpPr>
        <p:grpSpPr>
          <a:xfrm>
            <a:off x="6671087" y="2009304"/>
            <a:ext cx="332757" cy="281833"/>
            <a:chOff x="6671087" y="2009304"/>
            <a:chExt cx="332757" cy="281833"/>
          </a:xfrm>
        </p:grpSpPr>
        <p:sp>
          <p:nvSpPr>
            <p:cNvPr id="9922" name="Google Shape;9922;p73"/>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3"/>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4" name="Google Shape;9924;p73"/>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5" name="Google Shape;9925;p73"/>
          <p:cNvGrpSpPr/>
          <p:nvPr/>
        </p:nvGrpSpPr>
        <p:grpSpPr>
          <a:xfrm>
            <a:off x="2201806" y="1976585"/>
            <a:ext cx="349784" cy="349434"/>
            <a:chOff x="2201806" y="1976585"/>
            <a:chExt cx="349784" cy="349434"/>
          </a:xfrm>
        </p:grpSpPr>
        <p:sp>
          <p:nvSpPr>
            <p:cNvPr id="9926" name="Google Shape;9926;p73"/>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3"/>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3"/>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3"/>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3"/>
          <p:cNvGrpSpPr/>
          <p:nvPr/>
        </p:nvGrpSpPr>
        <p:grpSpPr>
          <a:xfrm>
            <a:off x="3094217" y="1976585"/>
            <a:ext cx="350198" cy="350548"/>
            <a:chOff x="3094217" y="1976585"/>
            <a:chExt cx="350198" cy="350548"/>
          </a:xfrm>
        </p:grpSpPr>
        <p:sp>
          <p:nvSpPr>
            <p:cNvPr id="9931" name="Google Shape;9931;p7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73"/>
          <p:cNvGrpSpPr/>
          <p:nvPr/>
        </p:nvGrpSpPr>
        <p:grpSpPr>
          <a:xfrm>
            <a:off x="870939" y="1975821"/>
            <a:ext cx="332375" cy="350071"/>
            <a:chOff x="870939" y="1975821"/>
            <a:chExt cx="332375" cy="350071"/>
          </a:xfrm>
        </p:grpSpPr>
        <p:sp>
          <p:nvSpPr>
            <p:cNvPr id="9945" name="Google Shape;9945;p73"/>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3"/>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3"/>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3"/>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9" name="Google Shape;9949;p73"/>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0" name="Google Shape;9950;p73"/>
          <p:cNvGrpSpPr/>
          <p:nvPr/>
        </p:nvGrpSpPr>
        <p:grpSpPr>
          <a:xfrm>
            <a:off x="3979435" y="1976585"/>
            <a:ext cx="345265" cy="349848"/>
            <a:chOff x="3979435" y="1976585"/>
            <a:chExt cx="345265" cy="349848"/>
          </a:xfrm>
        </p:grpSpPr>
        <p:sp>
          <p:nvSpPr>
            <p:cNvPr id="9951" name="Google Shape;9951;p73"/>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3"/>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3"/>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3"/>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3"/>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3"/>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3"/>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3"/>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3"/>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3"/>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3"/>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3"/>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3"/>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3"/>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3"/>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3"/>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3"/>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3"/>
          <p:cNvGrpSpPr/>
          <p:nvPr/>
        </p:nvGrpSpPr>
        <p:grpSpPr>
          <a:xfrm>
            <a:off x="3576626" y="1975821"/>
            <a:ext cx="284251" cy="351694"/>
            <a:chOff x="3576626" y="1975821"/>
            <a:chExt cx="284251" cy="351694"/>
          </a:xfrm>
        </p:grpSpPr>
        <p:sp>
          <p:nvSpPr>
            <p:cNvPr id="9969" name="Google Shape;9969;p73"/>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3"/>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3"/>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73"/>
          <p:cNvGrpSpPr/>
          <p:nvPr/>
        </p:nvGrpSpPr>
        <p:grpSpPr>
          <a:xfrm>
            <a:off x="2722090" y="2890162"/>
            <a:ext cx="238770" cy="371841"/>
            <a:chOff x="2722090" y="2890162"/>
            <a:chExt cx="238770" cy="371841"/>
          </a:xfrm>
        </p:grpSpPr>
        <p:sp>
          <p:nvSpPr>
            <p:cNvPr id="9973" name="Google Shape;9973;p73"/>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3"/>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3"/>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73"/>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73"/>
          <p:cNvGrpSpPr/>
          <p:nvPr/>
        </p:nvGrpSpPr>
        <p:grpSpPr>
          <a:xfrm>
            <a:off x="6216367" y="1970156"/>
            <a:ext cx="361147" cy="361147"/>
            <a:chOff x="6216367" y="1970156"/>
            <a:chExt cx="361147" cy="361147"/>
          </a:xfrm>
        </p:grpSpPr>
        <p:sp>
          <p:nvSpPr>
            <p:cNvPr id="9978" name="Google Shape;9978;p73"/>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3"/>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3"/>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3"/>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73"/>
          <p:cNvGrpSpPr/>
          <p:nvPr/>
        </p:nvGrpSpPr>
        <p:grpSpPr>
          <a:xfrm>
            <a:off x="1289311" y="2926222"/>
            <a:ext cx="408156" cy="299783"/>
            <a:chOff x="1289311" y="2926222"/>
            <a:chExt cx="408156" cy="299783"/>
          </a:xfrm>
        </p:grpSpPr>
        <p:sp>
          <p:nvSpPr>
            <p:cNvPr id="9983" name="Google Shape;9983;p73"/>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3"/>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3"/>
          <p:cNvGrpSpPr/>
          <p:nvPr/>
        </p:nvGrpSpPr>
        <p:grpSpPr>
          <a:xfrm>
            <a:off x="7978465" y="1969392"/>
            <a:ext cx="361147" cy="360797"/>
            <a:chOff x="7978465" y="1969392"/>
            <a:chExt cx="361147" cy="360797"/>
          </a:xfrm>
        </p:grpSpPr>
        <p:sp>
          <p:nvSpPr>
            <p:cNvPr id="9986" name="Google Shape;9986;p73"/>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3"/>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3"/>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3"/>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3"/>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3"/>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3"/>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3"/>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3"/>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5" name="Google Shape;9995;p73"/>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6" name="Google Shape;9996;p73"/>
          <p:cNvGrpSpPr/>
          <p:nvPr/>
        </p:nvGrpSpPr>
        <p:grpSpPr>
          <a:xfrm>
            <a:off x="854261" y="2908813"/>
            <a:ext cx="377474" cy="335748"/>
            <a:chOff x="854261" y="2908813"/>
            <a:chExt cx="377474" cy="335748"/>
          </a:xfrm>
        </p:grpSpPr>
        <p:sp>
          <p:nvSpPr>
            <p:cNvPr id="9997" name="Google Shape;9997;p73"/>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3"/>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3"/>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3"/>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3"/>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3"/>
          <p:cNvGrpSpPr/>
          <p:nvPr/>
        </p:nvGrpSpPr>
        <p:grpSpPr>
          <a:xfrm>
            <a:off x="1749728" y="2894777"/>
            <a:ext cx="386927" cy="363438"/>
            <a:chOff x="1749728" y="2894777"/>
            <a:chExt cx="386927" cy="363438"/>
          </a:xfrm>
        </p:grpSpPr>
        <p:sp>
          <p:nvSpPr>
            <p:cNvPr id="10003" name="Google Shape;10003;p7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73"/>
          <p:cNvGrpSpPr/>
          <p:nvPr/>
        </p:nvGrpSpPr>
        <p:grpSpPr>
          <a:xfrm>
            <a:off x="7098912" y="1969392"/>
            <a:ext cx="359651" cy="361560"/>
            <a:chOff x="7098912" y="1969392"/>
            <a:chExt cx="359651" cy="361560"/>
          </a:xfrm>
        </p:grpSpPr>
        <p:sp>
          <p:nvSpPr>
            <p:cNvPr id="10011" name="Google Shape;10011;p7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4" name="Google Shape;10024;p73"/>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5" name="Google Shape;10025;p73"/>
          <p:cNvGrpSpPr/>
          <p:nvPr/>
        </p:nvGrpSpPr>
        <p:grpSpPr>
          <a:xfrm>
            <a:off x="5352728" y="1990239"/>
            <a:ext cx="327091" cy="322508"/>
            <a:chOff x="5352728" y="1990239"/>
            <a:chExt cx="327091" cy="322508"/>
          </a:xfrm>
        </p:grpSpPr>
        <p:sp>
          <p:nvSpPr>
            <p:cNvPr id="10026" name="Google Shape;10026;p73"/>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3"/>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3"/>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3"/>
          <p:cNvGrpSpPr/>
          <p:nvPr/>
        </p:nvGrpSpPr>
        <p:grpSpPr>
          <a:xfrm>
            <a:off x="7538896" y="1970156"/>
            <a:ext cx="361147" cy="361529"/>
            <a:chOff x="7538896" y="1970156"/>
            <a:chExt cx="361147" cy="361529"/>
          </a:xfrm>
        </p:grpSpPr>
        <p:sp>
          <p:nvSpPr>
            <p:cNvPr id="10030" name="Google Shape;10030;p7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3"/>
          <p:cNvGrpSpPr/>
          <p:nvPr/>
        </p:nvGrpSpPr>
        <p:grpSpPr>
          <a:xfrm>
            <a:off x="4896099" y="1970920"/>
            <a:ext cx="358155" cy="358123"/>
            <a:chOff x="4896099" y="1970920"/>
            <a:chExt cx="358155" cy="358123"/>
          </a:xfrm>
        </p:grpSpPr>
        <p:sp>
          <p:nvSpPr>
            <p:cNvPr id="10037" name="Google Shape;10037;p73"/>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3"/>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3"/>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3"/>
          <p:cNvGrpSpPr/>
          <p:nvPr/>
        </p:nvGrpSpPr>
        <p:grpSpPr>
          <a:xfrm>
            <a:off x="4048787" y="2977019"/>
            <a:ext cx="283488" cy="198604"/>
            <a:chOff x="4048787" y="2977019"/>
            <a:chExt cx="283488" cy="198604"/>
          </a:xfrm>
        </p:grpSpPr>
        <p:sp>
          <p:nvSpPr>
            <p:cNvPr id="10041" name="Google Shape;10041;p73"/>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3"/>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3"/>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3"/>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3"/>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3"/>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3"/>
          <p:cNvGrpSpPr/>
          <p:nvPr/>
        </p:nvGrpSpPr>
        <p:grpSpPr>
          <a:xfrm>
            <a:off x="4054103" y="2430191"/>
            <a:ext cx="218687" cy="349052"/>
            <a:chOff x="4054103" y="2430191"/>
            <a:chExt cx="218687" cy="349052"/>
          </a:xfrm>
        </p:grpSpPr>
        <p:sp>
          <p:nvSpPr>
            <p:cNvPr id="10048" name="Google Shape;10048;p73"/>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3"/>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73"/>
          <p:cNvGrpSpPr/>
          <p:nvPr/>
        </p:nvGrpSpPr>
        <p:grpSpPr>
          <a:xfrm>
            <a:off x="2185128" y="2427549"/>
            <a:ext cx="382758" cy="356595"/>
            <a:chOff x="2185128" y="2427549"/>
            <a:chExt cx="382758" cy="356595"/>
          </a:xfrm>
        </p:grpSpPr>
        <p:sp>
          <p:nvSpPr>
            <p:cNvPr id="10051" name="Google Shape;10051;p73"/>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3"/>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3"/>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3"/>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3"/>
          <p:cNvGrpSpPr/>
          <p:nvPr/>
        </p:nvGrpSpPr>
        <p:grpSpPr>
          <a:xfrm>
            <a:off x="3539102" y="2427549"/>
            <a:ext cx="355099" cy="355481"/>
            <a:chOff x="3539102" y="2427549"/>
            <a:chExt cx="355099" cy="355481"/>
          </a:xfrm>
        </p:grpSpPr>
        <p:sp>
          <p:nvSpPr>
            <p:cNvPr id="10056" name="Google Shape;10056;p7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3"/>
          <p:cNvGrpSpPr/>
          <p:nvPr/>
        </p:nvGrpSpPr>
        <p:grpSpPr>
          <a:xfrm>
            <a:off x="2656907" y="2439293"/>
            <a:ext cx="332757" cy="332343"/>
            <a:chOff x="2656907" y="2439293"/>
            <a:chExt cx="332757" cy="332343"/>
          </a:xfrm>
        </p:grpSpPr>
        <p:sp>
          <p:nvSpPr>
            <p:cNvPr id="10059" name="Google Shape;10059;p73"/>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3"/>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3"/>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3"/>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3"/>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3"/>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3"/>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3"/>
          <p:cNvGrpSpPr/>
          <p:nvPr/>
        </p:nvGrpSpPr>
        <p:grpSpPr>
          <a:xfrm>
            <a:off x="1731523" y="2422616"/>
            <a:ext cx="399435" cy="365698"/>
            <a:chOff x="1731523" y="2422616"/>
            <a:chExt cx="399435" cy="365698"/>
          </a:xfrm>
        </p:grpSpPr>
        <p:sp>
          <p:nvSpPr>
            <p:cNvPr id="10067" name="Google Shape;10067;p73"/>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3"/>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3"/>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73"/>
          <p:cNvGrpSpPr/>
          <p:nvPr/>
        </p:nvGrpSpPr>
        <p:grpSpPr>
          <a:xfrm>
            <a:off x="3097241" y="2433564"/>
            <a:ext cx="344883" cy="343387"/>
            <a:chOff x="3097241" y="2433564"/>
            <a:chExt cx="344883" cy="343387"/>
          </a:xfrm>
        </p:grpSpPr>
        <p:sp>
          <p:nvSpPr>
            <p:cNvPr id="10071" name="Google Shape;10071;p73"/>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3"/>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3"/>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3"/>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3"/>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3"/>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3"/>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3"/>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3"/>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73"/>
          <p:cNvGrpSpPr/>
          <p:nvPr/>
        </p:nvGrpSpPr>
        <p:grpSpPr>
          <a:xfrm>
            <a:off x="1278299" y="2439293"/>
            <a:ext cx="410829" cy="332343"/>
            <a:chOff x="1278299" y="2439293"/>
            <a:chExt cx="410829" cy="332343"/>
          </a:xfrm>
        </p:grpSpPr>
        <p:sp>
          <p:nvSpPr>
            <p:cNvPr id="10081" name="Google Shape;10081;p7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3"/>
          <p:cNvGrpSpPr/>
          <p:nvPr/>
        </p:nvGrpSpPr>
        <p:grpSpPr>
          <a:xfrm>
            <a:off x="870939" y="2439293"/>
            <a:ext cx="331993" cy="331993"/>
            <a:chOff x="870939" y="2439293"/>
            <a:chExt cx="331993" cy="331993"/>
          </a:xfrm>
        </p:grpSpPr>
        <p:sp>
          <p:nvSpPr>
            <p:cNvPr id="10090" name="Google Shape;10090;p73"/>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3"/>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3"/>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3"/>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3"/>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3"/>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3"/>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3"/>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3"/>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3"/>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3"/>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3"/>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3"/>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3"/>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3"/>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3"/>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73"/>
          <p:cNvGrpSpPr/>
          <p:nvPr/>
        </p:nvGrpSpPr>
        <p:grpSpPr>
          <a:xfrm>
            <a:off x="6644957" y="2456353"/>
            <a:ext cx="371395" cy="278904"/>
            <a:chOff x="6644957" y="2456353"/>
            <a:chExt cx="371395" cy="278904"/>
          </a:xfrm>
        </p:grpSpPr>
        <p:sp>
          <p:nvSpPr>
            <p:cNvPr id="10107" name="Google Shape;10107;p73"/>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3"/>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3"/>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3"/>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3"/>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73"/>
          <p:cNvGrpSpPr/>
          <p:nvPr/>
        </p:nvGrpSpPr>
        <p:grpSpPr>
          <a:xfrm>
            <a:off x="5388757" y="2414659"/>
            <a:ext cx="260349" cy="362292"/>
            <a:chOff x="5388757" y="2414659"/>
            <a:chExt cx="260349" cy="362292"/>
          </a:xfrm>
        </p:grpSpPr>
        <p:sp>
          <p:nvSpPr>
            <p:cNvPr id="10113" name="Google Shape;10113;p73"/>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3"/>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3"/>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3"/>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3"/>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3"/>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3"/>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3"/>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3"/>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3"/>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3"/>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3"/>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3"/>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3"/>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3"/>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3"/>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3"/>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3"/>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3"/>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3"/>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73"/>
          <p:cNvGrpSpPr/>
          <p:nvPr/>
        </p:nvGrpSpPr>
        <p:grpSpPr>
          <a:xfrm>
            <a:off x="3567142" y="2905757"/>
            <a:ext cx="348288" cy="340331"/>
            <a:chOff x="3567142" y="2905757"/>
            <a:chExt cx="348288" cy="340331"/>
          </a:xfrm>
        </p:grpSpPr>
        <p:sp>
          <p:nvSpPr>
            <p:cNvPr id="10134" name="Google Shape;10134;p73"/>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3"/>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3"/>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3"/>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3"/>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3"/>
          <p:cNvGrpSpPr/>
          <p:nvPr/>
        </p:nvGrpSpPr>
        <p:grpSpPr>
          <a:xfrm>
            <a:off x="7967103" y="2415041"/>
            <a:ext cx="355863" cy="361911"/>
            <a:chOff x="7967103" y="2415041"/>
            <a:chExt cx="355863" cy="361911"/>
          </a:xfrm>
        </p:grpSpPr>
        <p:sp>
          <p:nvSpPr>
            <p:cNvPr id="10140" name="Google Shape;10140;p73"/>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3"/>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3"/>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3"/>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3"/>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3"/>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3"/>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3"/>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3"/>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3"/>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3"/>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73"/>
          <p:cNvGrpSpPr/>
          <p:nvPr/>
        </p:nvGrpSpPr>
        <p:grpSpPr>
          <a:xfrm>
            <a:off x="7529411" y="2414659"/>
            <a:ext cx="355863" cy="362292"/>
            <a:chOff x="7529411" y="2414659"/>
            <a:chExt cx="355863" cy="362292"/>
          </a:xfrm>
        </p:grpSpPr>
        <p:sp>
          <p:nvSpPr>
            <p:cNvPr id="10152" name="Google Shape;10152;p73"/>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3"/>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3"/>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3"/>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3"/>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3"/>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3"/>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3"/>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3"/>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3"/>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3"/>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3"/>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3"/>
          <p:cNvGrpSpPr/>
          <p:nvPr/>
        </p:nvGrpSpPr>
        <p:grpSpPr>
          <a:xfrm>
            <a:off x="5733194" y="2431718"/>
            <a:ext cx="446826" cy="327059"/>
            <a:chOff x="5733194" y="2431718"/>
            <a:chExt cx="446826" cy="327059"/>
          </a:xfrm>
        </p:grpSpPr>
        <p:sp>
          <p:nvSpPr>
            <p:cNvPr id="10165" name="Google Shape;10165;p73"/>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3"/>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3"/>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73"/>
          <p:cNvGrpSpPr/>
          <p:nvPr/>
        </p:nvGrpSpPr>
        <p:grpSpPr>
          <a:xfrm>
            <a:off x="4876780" y="2418064"/>
            <a:ext cx="407774" cy="356627"/>
            <a:chOff x="4876780" y="2418064"/>
            <a:chExt cx="407774" cy="356627"/>
          </a:xfrm>
        </p:grpSpPr>
        <p:sp>
          <p:nvSpPr>
            <p:cNvPr id="10169" name="Google Shape;10169;p7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3"/>
          <p:cNvGrpSpPr/>
          <p:nvPr/>
        </p:nvGrpSpPr>
        <p:grpSpPr>
          <a:xfrm>
            <a:off x="7070872" y="2410871"/>
            <a:ext cx="398321" cy="371013"/>
            <a:chOff x="7070872" y="2410871"/>
            <a:chExt cx="398321" cy="371013"/>
          </a:xfrm>
        </p:grpSpPr>
        <p:sp>
          <p:nvSpPr>
            <p:cNvPr id="10178" name="Google Shape;10178;p73"/>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3"/>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3"/>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3"/>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2" name="Google Shape;10182;p73"/>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3" name="Google Shape;10183;p73"/>
          <p:cNvGrpSpPr/>
          <p:nvPr/>
        </p:nvGrpSpPr>
        <p:grpSpPr>
          <a:xfrm>
            <a:off x="5318259" y="2982111"/>
            <a:ext cx="371013" cy="220787"/>
            <a:chOff x="5318259" y="2982111"/>
            <a:chExt cx="371013" cy="220787"/>
          </a:xfrm>
        </p:grpSpPr>
        <p:sp>
          <p:nvSpPr>
            <p:cNvPr id="10184" name="Google Shape;10184;p7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3"/>
          <p:cNvGrpSpPr/>
          <p:nvPr/>
        </p:nvGrpSpPr>
        <p:grpSpPr>
          <a:xfrm>
            <a:off x="7073928" y="2905757"/>
            <a:ext cx="371395" cy="371809"/>
            <a:chOff x="7073928" y="2905757"/>
            <a:chExt cx="371395" cy="371809"/>
          </a:xfrm>
        </p:grpSpPr>
        <p:sp>
          <p:nvSpPr>
            <p:cNvPr id="10193" name="Google Shape;10193;p73"/>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3"/>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3"/>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3"/>
          <p:cNvGrpSpPr/>
          <p:nvPr/>
        </p:nvGrpSpPr>
        <p:grpSpPr>
          <a:xfrm>
            <a:off x="6188327" y="2955408"/>
            <a:ext cx="371395" cy="272857"/>
            <a:chOff x="6188327" y="2955408"/>
            <a:chExt cx="371395" cy="272857"/>
          </a:xfrm>
        </p:grpSpPr>
        <p:sp>
          <p:nvSpPr>
            <p:cNvPr id="10197" name="Google Shape;10197;p73"/>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3"/>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3"/>
          <p:cNvGrpSpPr/>
          <p:nvPr/>
        </p:nvGrpSpPr>
        <p:grpSpPr>
          <a:xfrm>
            <a:off x="7521454" y="2906139"/>
            <a:ext cx="359651" cy="371013"/>
            <a:chOff x="7521454" y="2906139"/>
            <a:chExt cx="359651" cy="371013"/>
          </a:xfrm>
        </p:grpSpPr>
        <p:sp>
          <p:nvSpPr>
            <p:cNvPr id="10200" name="Google Shape;10200;p73"/>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3"/>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3"/>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3"/>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3"/>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73"/>
          <p:cNvGrpSpPr/>
          <p:nvPr/>
        </p:nvGrpSpPr>
        <p:grpSpPr>
          <a:xfrm>
            <a:off x="5782845" y="2906521"/>
            <a:ext cx="301661" cy="371013"/>
            <a:chOff x="5782845" y="2906521"/>
            <a:chExt cx="301661" cy="371013"/>
          </a:xfrm>
        </p:grpSpPr>
        <p:sp>
          <p:nvSpPr>
            <p:cNvPr id="10206" name="Google Shape;10206;p73"/>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3"/>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3"/>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73"/>
          <p:cNvGrpSpPr/>
          <p:nvPr/>
        </p:nvGrpSpPr>
        <p:grpSpPr>
          <a:xfrm>
            <a:off x="6630539" y="2917502"/>
            <a:ext cx="371777" cy="349434"/>
            <a:chOff x="6630539" y="2917502"/>
            <a:chExt cx="371777" cy="349434"/>
          </a:xfrm>
        </p:grpSpPr>
        <p:sp>
          <p:nvSpPr>
            <p:cNvPr id="10210" name="Google Shape;10210;p73"/>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3"/>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3"/>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3"/>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3"/>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3"/>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3"/>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73"/>
          <p:cNvGrpSpPr/>
          <p:nvPr/>
        </p:nvGrpSpPr>
        <p:grpSpPr>
          <a:xfrm>
            <a:off x="2171474" y="3369229"/>
            <a:ext cx="408156" cy="343737"/>
            <a:chOff x="2171474" y="3369229"/>
            <a:chExt cx="408156" cy="343737"/>
          </a:xfrm>
        </p:grpSpPr>
        <p:sp>
          <p:nvSpPr>
            <p:cNvPr id="10218" name="Google Shape;10218;p73"/>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3"/>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3"/>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3"/>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3"/>
          <p:cNvGrpSpPr/>
          <p:nvPr/>
        </p:nvGrpSpPr>
        <p:grpSpPr>
          <a:xfrm>
            <a:off x="4891198" y="2925108"/>
            <a:ext cx="334634" cy="334634"/>
            <a:chOff x="4891198" y="2925108"/>
            <a:chExt cx="334634" cy="334634"/>
          </a:xfrm>
        </p:grpSpPr>
        <p:sp>
          <p:nvSpPr>
            <p:cNvPr id="10223" name="Google Shape;10223;p7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3"/>
          <p:cNvGrpSpPr/>
          <p:nvPr/>
        </p:nvGrpSpPr>
        <p:grpSpPr>
          <a:xfrm>
            <a:off x="7976174" y="2925108"/>
            <a:ext cx="334666" cy="334634"/>
            <a:chOff x="7976174" y="2925108"/>
            <a:chExt cx="334666" cy="334634"/>
          </a:xfrm>
        </p:grpSpPr>
        <p:sp>
          <p:nvSpPr>
            <p:cNvPr id="10232" name="Google Shape;10232;p73"/>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3"/>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3"/>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3"/>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3"/>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3"/>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3"/>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3"/>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3"/>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3"/>
          <p:cNvGrpSpPr/>
          <p:nvPr/>
        </p:nvGrpSpPr>
        <p:grpSpPr>
          <a:xfrm>
            <a:off x="3091957" y="3374131"/>
            <a:ext cx="354717" cy="332757"/>
            <a:chOff x="3091957" y="3374131"/>
            <a:chExt cx="354717" cy="332757"/>
          </a:xfrm>
        </p:grpSpPr>
        <p:sp>
          <p:nvSpPr>
            <p:cNvPr id="10242" name="Google Shape;10242;p73"/>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3"/>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3"/>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3"/>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3"/>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3"/>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3"/>
          <p:cNvGrpSpPr/>
          <p:nvPr/>
        </p:nvGrpSpPr>
        <p:grpSpPr>
          <a:xfrm>
            <a:off x="3988156" y="3380210"/>
            <a:ext cx="353954" cy="318880"/>
            <a:chOff x="3988156" y="3380210"/>
            <a:chExt cx="353954" cy="318880"/>
          </a:xfrm>
        </p:grpSpPr>
        <p:sp>
          <p:nvSpPr>
            <p:cNvPr id="10249" name="Google Shape;10249;p7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73"/>
          <p:cNvGrpSpPr/>
          <p:nvPr/>
        </p:nvGrpSpPr>
        <p:grpSpPr>
          <a:xfrm>
            <a:off x="3541011" y="3367320"/>
            <a:ext cx="348257" cy="346188"/>
            <a:chOff x="3541011" y="3367320"/>
            <a:chExt cx="348257" cy="346188"/>
          </a:xfrm>
        </p:grpSpPr>
        <p:sp>
          <p:nvSpPr>
            <p:cNvPr id="10255" name="Google Shape;10255;p7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3"/>
          <p:cNvGrpSpPr/>
          <p:nvPr/>
        </p:nvGrpSpPr>
        <p:grpSpPr>
          <a:xfrm>
            <a:off x="850092" y="3352934"/>
            <a:ext cx="369517" cy="375660"/>
            <a:chOff x="850092" y="3352934"/>
            <a:chExt cx="369517" cy="375660"/>
          </a:xfrm>
        </p:grpSpPr>
        <p:sp>
          <p:nvSpPr>
            <p:cNvPr id="10260" name="Google Shape;10260;p73"/>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3"/>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3"/>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3"/>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3"/>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3"/>
          <p:cNvGrpSpPr/>
          <p:nvPr/>
        </p:nvGrpSpPr>
        <p:grpSpPr>
          <a:xfrm>
            <a:off x="1314678" y="3358217"/>
            <a:ext cx="334666" cy="365348"/>
            <a:chOff x="1314678" y="3358217"/>
            <a:chExt cx="334666" cy="365348"/>
          </a:xfrm>
        </p:grpSpPr>
        <p:sp>
          <p:nvSpPr>
            <p:cNvPr id="10266" name="Google Shape;10266;p73"/>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3"/>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3"/>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3"/>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3"/>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73"/>
          <p:cNvGrpSpPr/>
          <p:nvPr/>
        </p:nvGrpSpPr>
        <p:grpSpPr>
          <a:xfrm>
            <a:off x="1748582" y="3372635"/>
            <a:ext cx="359269" cy="335780"/>
            <a:chOff x="1748582" y="3372635"/>
            <a:chExt cx="359269" cy="335780"/>
          </a:xfrm>
        </p:grpSpPr>
        <p:sp>
          <p:nvSpPr>
            <p:cNvPr id="10272" name="Google Shape;10272;p73"/>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73"/>
            <p:cNvGrpSpPr/>
            <p:nvPr/>
          </p:nvGrpSpPr>
          <p:grpSpPr>
            <a:xfrm>
              <a:off x="1748582" y="3372635"/>
              <a:ext cx="333520" cy="335780"/>
              <a:chOff x="1748582" y="3372635"/>
              <a:chExt cx="333520" cy="335780"/>
            </a:xfrm>
          </p:grpSpPr>
          <p:sp>
            <p:nvSpPr>
              <p:cNvPr id="10274" name="Google Shape;10274;p73"/>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3"/>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3"/>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77" name="Google Shape;10277;p73"/>
          <p:cNvGrpSpPr/>
          <p:nvPr/>
        </p:nvGrpSpPr>
        <p:grpSpPr>
          <a:xfrm>
            <a:off x="2640993" y="3357835"/>
            <a:ext cx="365348" cy="364966"/>
            <a:chOff x="2640993" y="3357835"/>
            <a:chExt cx="365348" cy="364966"/>
          </a:xfrm>
        </p:grpSpPr>
        <p:sp>
          <p:nvSpPr>
            <p:cNvPr id="10278" name="Google Shape;10278;p73"/>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3"/>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3"/>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3"/>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3"/>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3"/>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3"/>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3"/>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3"/>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3"/>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73"/>
          <p:cNvGrpSpPr/>
          <p:nvPr/>
        </p:nvGrpSpPr>
        <p:grpSpPr>
          <a:xfrm>
            <a:off x="4886264" y="3366174"/>
            <a:ext cx="350548" cy="350198"/>
            <a:chOff x="4886264" y="3366174"/>
            <a:chExt cx="350548" cy="350198"/>
          </a:xfrm>
        </p:grpSpPr>
        <p:sp>
          <p:nvSpPr>
            <p:cNvPr id="10289" name="Google Shape;10289;p73"/>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3"/>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3"/>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3"/>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3"/>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3"/>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3"/>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3"/>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3"/>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3"/>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3"/>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3"/>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3"/>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73"/>
          <p:cNvGrpSpPr/>
          <p:nvPr/>
        </p:nvGrpSpPr>
        <p:grpSpPr>
          <a:xfrm>
            <a:off x="5331913" y="3413947"/>
            <a:ext cx="347143" cy="254684"/>
            <a:chOff x="5331913" y="3413947"/>
            <a:chExt cx="347143" cy="254684"/>
          </a:xfrm>
        </p:grpSpPr>
        <p:sp>
          <p:nvSpPr>
            <p:cNvPr id="10303" name="Google Shape;10303;p73"/>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3"/>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3"/>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3"/>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3"/>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3"/>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73"/>
          <p:cNvGrpSpPr/>
          <p:nvPr/>
        </p:nvGrpSpPr>
        <p:grpSpPr>
          <a:xfrm>
            <a:off x="5776798" y="3409778"/>
            <a:ext cx="346379" cy="264518"/>
            <a:chOff x="5776798" y="3409778"/>
            <a:chExt cx="346379" cy="264518"/>
          </a:xfrm>
        </p:grpSpPr>
        <p:sp>
          <p:nvSpPr>
            <p:cNvPr id="10310" name="Google Shape;10310;p73"/>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3"/>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3"/>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3"/>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3"/>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3"/>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3"/>
          <p:cNvGrpSpPr/>
          <p:nvPr/>
        </p:nvGrpSpPr>
        <p:grpSpPr>
          <a:xfrm>
            <a:off x="7108015" y="3396505"/>
            <a:ext cx="344883" cy="290299"/>
            <a:chOff x="7108015" y="3396505"/>
            <a:chExt cx="344883" cy="290299"/>
          </a:xfrm>
        </p:grpSpPr>
        <p:sp>
          <p:nvSpPr>
            <p:cNvPr id="10317" name="Google Shape;10317;p73"/>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3"/>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3"/>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3"/>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73"/>
          <p:cNvGrpSpPr/>
          <p:nvPr/>
        </p:nvGrpSpPr>
        <p:grpSpPr>
          <a:xfrm>
            <a:off x="7551754" y="3390808"/>
            <a:ext cx="344883" cy="301311"/>
            <a:chOff x="7551754" y="3390808"/>
            <a:chExt cx="344883" cy="301311"/>
          </a:xfrm>
        </p:grpSpPr>
        <p:sp>
          <p:nvSpPr>
            <p:cNvPr id="10322" name="Google Shape;10322;p73"/>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3"/>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3"/>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3"/>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3"/>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3"/>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3"/>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3"/>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3"/>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3"/>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3"/>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3"/>
          <p:cNvGrpSpPr/>
          <p:nvPr/>
        </p:nvGrpSpPr>
        <p:grpSpPr>
          <a:xfrm>
            <a:off x="6707084" y="3387403"/>
            <a:ext cx="261145" cy="308504"/>
            <a:chOff x="6707084" y="3387403"/>
            <a:chExt cx="261145" cy="308504"/>
          </a:xfrm>
        </p:grpSpPr>
        <p:sp>
          <p:nvSpPr>
            <p:cNvPr id="10334" name="Google Shape;10334;p73"/>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3"/>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3"/>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3"/>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73"/>
          <p:cNvGrpSpPr/>
          <p:nvPr/>
        </p:nvGrpSpPr>
        <p:grpSpPr>
          <a:xfrm>
            <a:off x="848978" y="4297637"/>
            <a:ext cx="377824" cy="324418"/>
            <a:chOff x="848978" y="4297637"/>
            <a:chExt cx="377824" cy="324418"/>
          </a:xfrm>
        </p:grpSpPr>
        <p:sp>
          <p:nvSpPr>
            <p:cNvPr id="10339" name="Google Shape;10339;p73"/>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3"/>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3"/>
          <p:cNvGrpSpPr/>
          <p:nvPr/>
        </p:nvGrpSpPr>
        <p:grpSpPr>
          <a:xfrm>
            <a:off x="1754279" y="4286593"/>
            <a:ext cx="351439" cy="345965"/>
            <a:chOff x="1754279" y="4286593"/>
            <a:chExt cx="351439" cy="345965"/>
          </a:xfrm>
        </p:grpSpPr>
        <p:sp>
          <p:nvSpPr>
            <p:cNvPr id="10342" name="Google Shape;10342;p73"/>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3"/>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3"/>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3"/>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3"/>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73"/>
          <p:cNvGrpSpPr/>
          <p:nvPr/>
        </p:nvGrpSpPr>
        <p:grpSpPr>
          <a:xfrm>
            <a:off x="3996113" y="4291176"/>
            <a:ext cx="336512" cy="335048"/>
            <a:chOff x="3996113" y="4291176"/>
            <a:chExt cx="336512" cy="335048"/>
          </a:xfrm>
        </p:grpSpPr>
        <p:sp>
          <p:nvSpPr>
            <p:cNvPr id="10348" name="Google Shape;10348;p73"/>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3"/>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3"/>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1" name="Google Shape;10351;p73"/>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2" name="Google Shape;10352;p73"/>
          <p:cNvGrpSpPr/>
          <p:nvPr/>
        </p:nvGrpSpPr>
        <p:grpSpPr>
          <a:xfrm>
            <a:off x="2179081" y="4285511"/>
            <a:ext cx="397525" cy="348670"/>
            <a:chOff x="2179081" y="4285511"/>
            <a:chExt cx="397525" cy="348670"/>
          </a:xfrm>
        </p:grpSpPr>
        <p:sp>
          <p:nvSpPr>
            <p:cNvPr id="10353" name="Google Shape;10353;p73"/>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3"/>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3"/>
          <p:cNvGrpSpPr/>
          <p:nvPr/>
        </p:nvGrpSpPr>
        <p:grpSpPr>
          <a:xfrm>
            <a:off x="3584201" y="4294996"/>
            <a:ext cx="267574" cy="329415"/>
            <a:chOff x="3584201" y="4294996"/>
            <a:chExt cx="267574" cy="329415"/>
          </a:xfrm>
        </p:grpSpPr>
        <p:sp>
          <p:nvSpPr>
            <p:cNvPr id="10356" name="Google Shape;10356;p73"/>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3"/>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3"/>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3"/>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3"/>
          <p:cNvGrpSpPr/>
          <p:nvPr/>
        </p:nvGrpSpPr>
        <p:grpSpPr>
          <a:xfrm>
            <a:off x="3082855" y="4295728"/>
            <a:ext cx="375946" cy="327823"/>
            <a:chOff x="3082855" y="4295728"/>
            <a:chExt cx="375946" cy="327823"/>
          </a:xfrm>
        </p:grpSpPr>
        <p:sp>
          <p:nvSpPr>
            <p:cNvPr id="10361" name="Google Shape;10361;p73"/>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3"/>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3"/>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3"/>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3"/>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3"/>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3"/>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3"/>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3"/>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3"/>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3"/>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3"/>
          <p:cNvGrpSpPr/>
          <p:nvPr/>
        </p:nvGrpSpPr>
        <p:grpSpPr>
          <a:xfrm>
            <a:off x="2749016" y="4291176"/>
            <a:ext cx="150831" cy="336926"/>
            <a:chOff x="2749016" y="4291176"/>
            <a:chExt cx="150831" cy="336926"/>
          </a:xfrm>
        </p:grpSpPr>
        <p:sp>
          <p:nvSpPr>
            <p:cNvPr id="10373" name="Google Shape;10373;p73"/>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3"/>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3"/>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3"/>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3"/>
          <p:cNvGrpSpPr/>
          <p:nvPr/>
        </p:nvGrpSpPr>
        <p:grpSpPr>
          <a:xfrm>
            <a:off x="7127716" y="4279432"/>
            <a:ext cx="248254" cy="361942"/>
            <a:chOff x="7127716" y="4279432"/>
            <a:chExt cx="248254" cy="361942"/>
          </a:xfrm>
        </p:grpSpPr>
        <p:sp>
          <p:nvSpPr>
            <p:cNvPr id="10378" name="Google Shape;10378;p73"/>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3"/>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3"/>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3"/>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3"/>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3"/>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3"/>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3"/>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3"/>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73"/>
          <p:cNvGrpSpPr/>
          <p:nvPr/>
        </p:nvGrpSpPr>
        <p:grpSpPr>
          <a:xfrm>
            <a:off x="7565408" y="4279432"/>
            <a:ext cx="248255" cy="361942"/>
            <a:chOff x="7565408" y="4279432"/>
            <a:chExt cx="248255" cy="361942"/>
          </a:xfrm>
        </p:grpSpPr>
        <p:sp>
          <p:nvSpPr>
            <p:cNvPr id="10388" name="Google Shape;10388;p73"/>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3"/>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3"/>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3"/>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3"/>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3"/>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3"/>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3"/>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73"/>
          <p:cNvGrpSpPr/>
          <p:nvPr/>
        </p:nvGrpSpPr>
        <p:grpSpPr>
          <a:xfrm>
            <a:off x="6264109" y="4279432"/>
            <a:ext cx="225498" cy="361560"/>
            <a:chOff x="6264109" y="4279432"/>
            <a:chExt cx="225498" cy="361560"/>
          </a:xfrm>
        </p:grpSpPr>
        <p:sp>
          <p:nvSpPr>
            <p:cNvPr id="10397" name="Google Shape;10397;p73"/>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3"/>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73"/>
          <p:cNvGrpSpPr/>
          <p:nvPr/>
        </p:nvGrpSpPr>
        <p:grpSpPr>
          <a:xfrm>
            <a:off x="7929578" y="4284365"/>
            <a:ext cx="395266" cy="351312"/>
            <a:chOff x="7929578" y="4284365"/>
            <a:chExt cx="395266" cy="351312"/>
          </a:xfrm>
        </p:grpSpPr>
        <p:sp>
          <p:nvSpPr>
            <p:cNvPr id="10400" name="Google Shape;10400;p73"/>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3"/>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3"/>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3"/>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73"/>
          <p:cNvGrpSpPr/>
          <p:nvPr/>
        </p:nvGrpSpPr>
        <p:grpSpPr>
          <a:xfrm>
            <a:off x="6595502" y="4323777"/>
            <a:ext cx="426315" cy="332826"/>
            <a:chOff x="6639652" y="4323777"/>
            <a:chExt cx="426315" cy="332826"/>
          </a:xfrm>
        </p:grpSpPr>
        <p:sp>
          <p:nvSpPr>
            <p:cNvPr id="10405" name="Google Shape;10405;p73"/>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3"/>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3"/>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3"/>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3"/>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3"/>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3"/>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3"/>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3"/>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3"/>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3"/>
          <p:cNvGrpSpPr/>
          <p:nvPr/>
        </p:nvGrpSpPr>
        <p:grpSpPr>
          <a:xfrm>
            <a:off x="5357662" y="4297637"/>
            <a:ext cx="287275" cy="326296"/>
            <a:chOff x="5357662" y="4297637"/>
            <a:chExt cx="287275" cy="326296"/>
          </a:xfrm>
        </p:grpSpPr>
        <p:sp>
          <p:nvSpPr>
            <p:cNvPr id="10416" name="Google Shape;10416;p73"/>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3"/>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3"/>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3"/>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3"/>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73"/>
          <p:cNvGrpSpPr/>
          <p:nvPr/>
        </p:nvGrpSpPr>
        <p:grpSpPr>
          <a:xfrm>
            <a:off x="5774124" y="4294550"/>
            <a:ext cx="331611" cy="331674"/>
            <a:chOff x="5774124" y="4294550"/>
            <a:chExt cx="331611" cy="331674"/>
          </a:xfrm>
        </p:grpSpPr>
        <p:sp>
          <p:nvSpPr>
            <p:cNvPr id="10422" name="Google Shape;10422;p73"/>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3"/>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3"/>
          <p:cNvGrpSpPr/>
          <p:nvPr/>
        </p:nvGrpSpPr>
        <p:grpSpPr>
          <a:xfrm>
            <a:off x="4890434" y="4287389"/>
            <a:ext cx="345997" cy="346029"/>
            <a:chOff x="4890434" y="4287389"/>
            <a:chExt cx="345997" cy="346029"/>
          </a:xfrm>
        </p:grpSpPr>
        <p:sp>
          <p:nvSpPr>
            <p:cNvPr id="10425" name="Google Shape;10425;p73"/>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3"/>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3"/>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3"/>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3"/>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3"/>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3"/>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3"/>
          <p:cNvGrpSpPr/>
          <p:nvPr/>
        </p:nvGrpSpPr>
        <p:grpSpPr>
          <a:xfrm>
            <a:off x="2165809" y="3811059"/>
            <a:ext cx="422542" cy="342973"/>
            <a:chOff x="2165809" y="3811059"/>
            <a:chExt cx="422542" cy="342973"/>
          </a:xfrm>
        </p:grpSpPr>
        <p:sp>
          <p:nvSpPr>
            <p:cNvPr id="10433" name="Google Shape;10433;p73"/>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3"/>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3"/>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3"/>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3"/>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3"/>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3"/>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3"/>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3"/>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3"/>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3"/>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3"/>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3"/>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3"/>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3"/>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3"/>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3"/>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3"/>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1" name="Google Shape;10451;p73"/>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2" name="Google Shape;10452;p73"/>
          <p:cNvGrpSpPr/>
          <p:nvPr/>
        </p:nvGrpSpPr>
        <p:grpSpPr>
          <a:xfrm>
            <a:off x="903530" y="3806125"/>
            <a:ext cx="264550" cy="353222"/>
            <a:chOff x="903530" y="3806125"/>
            <a:chExt cx="264550" cy="353222"/>
          </a:xfrm>
        </p:grpSpPr>
        <p:sp>
          <p:nvSpPr>
            <p:cNvPr id="10453" name="Google Shape;10453;p73"/>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3"/>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3"/>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3"/>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73"/>
          <p:cNvGrpSpPr/>
          <p:nvPr/>
        </p:nvGrpSpPr>
        <p:grpSpPr>
          <a:xfrm>
            <a:off x="2611458" y="3816374"/>
            <a:ext cx="426329" cy="332375"/>
            <a:chOff x="2611458" y="3816374"/>
            <a:chExt cx="426329" cy="332375"/>
          </a:xfrm>
        </p:grpSpPr>
        <p:sp>
          <p:nvSpPr>
            <p:cNvPr id="10458" name="Google Shape;10458;p73"/>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3"/>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3"/>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3"/>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3"/>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3"/>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3"/>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3"/>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3"/>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3"/>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8" name="Google Shape;10468;p73"/>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9" name="Google Shape;10469;p73"/>
          <p:cNvGrpSpPr/>
          <p:nvPr/>
        </p:nvGrpSpPr>
        <p:grpSpPr>
          <a:xfrm>
            <a:off x="4019984" y="3805393"/>
            <a:ext cx="293704" cy="353954"/>
            <a:chOff x="4019984" y="3805393"/>
            <a:chExt cx="293704" cy="353954"/>
          </a:xfrm>
        </p:grpSpPr>
        <p:sp>
          <p:nvSpPr>
            <p:cNvPr id="10470" name="Google Shape;10470;p7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73"/>
          <p:cNvGrpSpPr/>
          <p:nvPr/>
        </p:nvGrpSpPr>
        <p:grpSpPr>
          <a:xfrm>
            <a:off x="8006505" y="3390044"/>
            <a:ext cx="323654" cy="303189"/>
            <a:chOff x="8006505" y="3390044"/>
            <a:chExt cx="323654" cy="303189"/>
          </a:xfrm>
        </p:grpSpPr>
        <p:sp>
          <p:nvSpPr>
            <p:cNvPr id="10473" name="Google Shape;10473;p73"/>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3"/>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3"/>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3"/>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3"/>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3"/>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73"/>
          <p:cNvGrpSpPr/>
          <p:nvPr/>
        </p:nvGrpSpPr>
        <p:grpSpPr>
          <a:xfrm>
            <a:off x="1299146" y="3806507"/>
            <a:ext cx="367990" cy="351312"/>
            <a:chOff x="1299146" y="3806507"/>
            <a:chExt cx="367990" cy="351312"/>
          </a:xfrm>
        </p:grpSpPr>
        <p:sp>
          <p:nvSpPr>
            <p:cNvPr id="10480" name="Google Shape;10480;p7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2" name="Google Shape;10482;p73"/>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3" name="Google Shape;10483;p73"/>
          <p:cNvGrpSpPr/>
          <p:nvPr/>
        </p:nvGrpSpPr>
        <p:grpSpPr>
          <a:xfrm>
            <a:off x="3095745" y="3805393"/>
            <a:ext cx="352840" cy="354717"/>
            <a:chOff x="3095745" y="3805393"/>
            <a:chExt cx="352840" cy="354717"/>
          </a:xfrm>
        </p:grpSpPr>
        <p:sp>
          <p:nvSpPr>
            <p:cNvPr id="10484" name="Google Shape;10484;p73"/>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3"/>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3"/>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3"/>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3"/>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3"/>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3"/>
          <p:cNvGrpSpPr/>
          <p:nvPr/>
        </p:nvGrpSpPr>
        <p:grpSpPr>
          <a:xfrm>
            <a:off x="7550258" y="3832670"/>
            <a:ext cx="371395" cy="301279"/>
            <a:chOff x="7550258" y="3832670"/>
            <a:chExt cx="371395" cy="301279"/>
          </a:xfrm>
        </p:grpSpPr>
        <p:sp>
          <p:nvSpPr>
            <p:cNvPr id="10491" name="Google Shape;10491;p73"/>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3"/>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3"/>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3"/>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3"/>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3"/>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3"/>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3"/>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3"/>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3"/>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3"/>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3"/>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3"/>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3"/>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3"/>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3"/>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3"/>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3"/>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9" name="Google Shape;10509;p73"/>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73"/>
          <p:cNvGrpSpPr/>
          <p:nvPr/>
        </p:nvGrpSpPr>
        <p:grpSpPr>
          <a:xfrm>
            <a:off x="6659725" y="3808035"/>
            <a:ext cx="367608" cy="350548"/>
            <a:chOff x="6659725" y="3808035"/>
            <a:chExt cx="367608" cy="350548"/>
          </a:xfrm>
        </p:grpSpPr>
        <p:sp>
          <p:nvSpPr>
            <p:cNvPr id="10511" name="Google Shape;10511;p73"/>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3"/>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73"/>
          <p:cNvGrpSpPr/>
          <p:nvPr/>
        </p:nvGrpSpPr>
        <p:grpSpPr>
          <a:xfrm>
            <a:off x="6219391" y="3816756"/>
            <a:ext cx="356627" cy="334252"/>
            <a:chOff x="6219391" y="3816756"/>
            <a:chExt cx="356627" cy="334252"/>
          </a:xfrm>
        </p:grpSpPr>
        <p:sp>
          <p:nvSpPr>
            <p:cNvPr id="10514" name="Google Shape;10514;p73"/>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3"/>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3"/>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3"/>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3"/>
          <p:cNvGrpSpPr/>
          <p:nvPr/>
        </p:nvGrpSpPr>
        <p:grpSpPr>
          <a:xfrm>
            <a:off x="5778676" y="3826972"/>
            <a:ext cx="349052" cy="313055"/>
            <a:chOff x="5778676" y="3826972"/>
            <a:chExt cx="349052" cy="313055"/>
          </a:xfrm>
        </p:grpSpPr>
        <p:sp>
          <p:nvSpPr>
            <p:cNvPr id="10519" name="Google Shape;10519;p73"/>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3"/>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3"/>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3"/>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3"/>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73"/>
          <p:cNvGrpSpPr/>
          <p:nvPr/>
        </p:nvGrpSpPr>
        <p:grpSpPr>
          <a:xfrm>
            <a:off x="5355784" y="3834547"/>
            <a:ext cx="299019" cy="297905"/>
            <a:chOff x="5355784" y="3834547"/>
            <a:chExt cx="299019" cy="297905"/>
          </a:xfrm>
        </p:grpSpPr>
        <p:sp>
          <p:nvSpPr>
            <p:cNvPr id="10525" name="Google Shape;10525;p73"/>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3"/>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3"/>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3"/>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3"/>
          <p:cNvGrpSpPr/>
          <p:nvPr/>
        </p:nvGrpSpPr>
        <p:grpSpPr>
          <a:xfrm>
            <a:off x="8036455" y="3807271"/>
            <a:ext cx="292176" cy="353985"/>
            <a:chOff x="8036455" y="3807271"/>
            <a:chExt cx="292176" cy="353985"/>
          </a:xfrm>
        </p:grpSpPr>
        <p:sp>
          <p:nvSpPr>
            <p:cNvPr id="10530" name="Google Shape;10530;p73"/>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3"/>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73"/>
          <p:cNvGrpSpPr/>
          <p:nvPr/>
        </p:nvGrpSpPr>
        <p:grpSpPr>
          <a:xfrm>
            <a:off x="4874902" y="3808799"/>
            <a:ext cx="345615" cy="350835"/>
            <a:chOff x="4874902" y="3808799"/>
            <a:chExt cx="345615" cy="350835"/>
          </a:xfrm>
        </p:grpSpPr>
        <p:sp>
          <p:nvSpPr>
            <p:cNvPr id="10533" name="Google Shape;10533;p73"/>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3"/>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3"/>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3"/>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3"/>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3"/>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3"/>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3"/>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3"/>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3"/>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3"/>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3"/>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3"/>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3"/>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3"/>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3"/>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3"/>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53"/>
        <p:cNvGrpSpPr/>
        <p:nvPr/>
      </p:nvGrpSpPr>
      <p:grpSpPr>
        <a:xfrm>
          <a:off x="0" y="0"/>
          <a:ext cx="0" cy="0"/>
          <a:chOff x="0" y="0"/>
          <a:chExt cx="0" cy="0"/>
        </a:xfrm>
      </p:grpSpPr>
      <p:sp>
        <p:nvSpPr>
          <p:cNvPr id="10554" name="Google Shape;10554;p7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555" name="Google Shape;10555;p7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556" name="Google Shape;10556;p74"/>
          <p:cNvGrpSpPr/>
          <p:nvPr/>
        </p:nvGrpSpPr>
        <p:grpSpPr>
          <a:xfrm>
            <a:off x="2704005" y="4258781"/>
            <a:ext cx="342144" cy="362704"/>
            <a:chOff x="2704005" y="4258781"/>
            <a:chExt cx="342144" cy="362704"/>
          </a:xfrm>
        </p:grpSpPr>
        <p:sp>
          <p:nvSpPr>
            <p:cNvPr id="10557" name="Google Shape;10557;p74"/>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4"/>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4"/>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4"/>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4"/>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4"/>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4"/>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4"/>
          <p:cNvGrpSpPr/>
          <p:nvPr/>
        </p:nvGrpSpPr>
        <p:grpSpPr>
          <a:xfrm>
            <a:off x="2157462" y="4258496"/>
            <a:ext cx="347435" cy="363370"/>
            <a:chOff x="2157462" y="4258496"/>
            <a:chExt cx="347435" cy="363370"/>
          </a:xfrm>
        </p:grpSpPr>
        <p:sp>
          <p:nvSpPr>
            <p:cNvPr id="10565" name="Google Shape;10565;p74"/>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4"/>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4"/>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4"/>
          <p:cNvGrpSpPr/>
          <p:nvPr/>
        </p:nvGrpSpPr>
        <p:grpSpPr>
          <a:xfrm>
            <a:off x="4010963" y="3763781"/>
            <a:ext cx="343665" cy="363211"/>
            <a:chOff x="4010963" y="3763781"/>
            <a:chExt cx="343665" cy="363211"/>
          </a:xfrm>
        </p:grpSpPr>
        <p:sp>
          <p:nvSpPr>
            <p:cNvPr id="10569" name="Google Shape;10569;p74"/>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4"/>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4"/>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4"/>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4"/>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4"/>
          <p:cNvGrpSpPr/>
          <p:nvPr/>
        </p:nvGrpSpPr>
        <p:grpSpPr>
          <a:xfrm>
            <a:off x="2214042" y="3810509"/>
            <a:ext cx="368153" cy="311193"/>
            <a:chOff x="2214042" y="3810509"/>
            <a:chExt cx="368153" cy="311193"/>
          </a:xfrm>
        </p:grpSpPr>
        <p:sp>
          <p:nvSpPr>
            <p:cNvPr id="10575" name="Google Shape;10575;p74"/>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4"/>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4"/>
          <p:cNvGrpSpPr/>
          <p:nvPr/>
        </p:nvGrpSpPr>
        <p:grpSpPr>
          <a:xfrm>
            <a:off x="1768938" y="3782219"/>
            <a:ext cx="367805" cy="367773"/>
            <a:chOff x="1768938" y="3782219"/>
            <a:chExt cx="367805" cy="367773"/>
          </a:xfrm>
        </p:grpSpPr>
        <p:sp>
          <p:nvSpPr>
            <p:cNvPr id="10578" name="Google Shape;10578;p74"/>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4"/>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4"/>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4"/>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4"/>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4"/>
          <p:cNvGrpSpPr/>
          <p:nvPr/>
        </p:nvGrpSpPr>
        <p:grpSpPr>
          <a:xfrm>
            <a:off x="2681385" y="3798439"/>
            <a:ext cx="325544" cy="327413"/>
            <a:chOff x="2681385" y="3798439"/>
            <a:chExt cx="325544" cy="327413"/>
          </a:xfrm>
        </p:grpSpPr>
        <p:sp>
          <p:nvSpPr>
            <p:cNvPr id="10584" name="Google Shape;10584;p74"/>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4"/>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4"/>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4"/>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4"/>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4"/>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74"/>
          <p:cNvGrpSpPr/>
          <p:nvPr/>
        </p:nvGrpSpPr>
        <p:grpSpPr>
          <a:xfrm>
            <a:off x="6243928" y="4263502"/>
            <a:ext cx="274254" cy="350824"/>
            <a:chOff x="6243928" y="4263502"/>
            <a:chExt cx="274254" cy="350824"/>
          </a:xfrm>
        </p:grpSpPr>
        <p:sp>
          <p:nvSpPr>
            <p:cNvPr id="10592" name="Google Shape;10592;p74"/>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4"/>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4"/>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4"/>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4"/>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4"/>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74"/>
          <p:cNvGrpSpPr/>
          <p:nvPr/>
        </p:nvGrpSpPr>
        <p:grpSpPr>
          <a:xfrm>
            <a:off x="3560600" y="3763338"/>
            <a:ext cx="352345" cy="363655"/>
            <a:chOff x="3560600" y="3763338"/>
            <a:chExt cx="352345" cy="363655"/>
          </a:xfrm>
        </p:grpSpPr>
        <p:sp>
          <p:nvSpPr>
            <p:cNvPr id="10601" name="Google Shape;10601;p74"/>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4"/>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4"/>
          <p:cNvGrpSpPr/>
          <p:nvPr/>
        </p:nvGrpSpPr>
        <p:grpSpPr>
          <a:xfrm>
            <a:off x="5790556" y="4261252"/>
            <a:ext cx="279513" cy="356083"/>
            <a:chOff x="5790556" y="4261252"/>
            <a:chExt cx="279513" cy="356083"/>
          </a:xfrm>
        </p:grpSpPr>
        <p:sp>
          <p:nvSpPr>
            <p:cNvPr id="10605" name="Google Shape;10605;p74"/>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4"/>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4"/>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74"/>
          <p:cNvGrpSpPr/>
          <p:nvPr/>
        </p:nvGrpSpPr>
        <p:grpSpPr>
          <a:xfrm>
            <a:off x="5341333" y="4261252"/>
            <a:ext cx="278752" cy="356463"/>
            <a:chOff x="5341333" y="4261252"/>
            <a:chExt cx="278752" cy="356463"/>
          </a:xfrm>
        </p:grpSpPr>
        <p:sp>
          <p:nvSpPr>
            <p:cNvPr id="10613" name="Google Shape;10613;p74"/>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4"/>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4"/>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4"/>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4"/>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0" name="Google Shape;10620;p74"/>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1" name="Google Shape;10621;p74"/>
          <p:cNvGrpSpPr/>
          <p:nvPr/>
        </p:nvGrpSpPr>
        <p:grpSpPr>
          <a:xfrm>
            <a:off x="3103646" y="3766076"/>
            <a:ext cx="360233" cy="362451"/>
            <a:chOff x="3107608" y="3763401"/>
            <a:chExt cx="360233" cy="362451"/>
          </a:xfrm>
        </p:grpSpPr>
        <p:sp>
          <p:nvSpPr>
            <p:cNvPr id="10622" name="Google Shape;10622;p7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4"/>
          <p:cNvGrpSpPr/>
          <p:nvPr/>
        </p:nvGrpSpPr>
        <p:grpSpPr>
          <a:xfrm>
            <a:off x="889343" y="3801227"/>
            <a:ext cx="351585" cy="339705"/>
            <a:chOff x="889343" y="3801227"/>
            <a:chExt cx="351585" cy="339705"/>
          </a:xfrm>
        </p:grpSpPr>
        <p:sp>
          <p:nvSpPr>
            <p:cNvPr id="10626" name="Google Shape;10626;p74"/>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4"/>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4"/>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74"/>
          <p:cNvGrpSpPr/>
          <p:nvPr/>
        </p:nvGrpSpPr>
        <p:grpSpPr>
          <a:xfrm>
            <a:off x="4896609" y="4260872"/>
            <a:ext cx="278784" cy="355323"/>
            <a:chOff x="4896609" y="4260872"/>
            <a:chExt cx="278784" cy="355323"/>
          </a:xfrm>
        </p:grpSpPr>
        <p:sp>
          <p:nvSpPr>
            <p:cNvPr id="10632" name="Google Shape;10632;p7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4"/>
          <p:cNvGrpSpPr/>
          <p:nvPr/>
        </p:nvGrpSpPr>
        <p:grpSpPr>
          <a:xfrm>
            <a:off x="7598438" y="4266131"/>
            <a:ext cx="260283" cy="345914"/>
            <a:chOff x="7598438" y="4266131"/>
            <a:chExt cx="260283" cy="345914"/>
          </a:xfrm>
        </p:grpSpPr>
        <p:sp>
          <p:nvSpPr>
            <p:cNvPr id="10639" name="Google Shape;10639;p74"/>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4"/>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4"/>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4"/>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4"/>
          <p:cNvGrpSpPr/>
          <p:nvPr/>
        </p:nvGrpSpPr>
        <p:grpSpPr>
          <a:xfrm>
            <a:off x="1767069" y="3360146"/>
            <a:ext cx="286324" cy="348163"/>
            <a:chOff x="1767069" y="3360146"/>
            <a:chExt cx="286324" cy="348163"/>
          </a:xfrm>
        </p:grpSpPr>
        <p:sp>
          <p:nvSpPr>
            <p:cNvPr id="10647" name="Google Shape;10647;p7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4"/>
          <p:cNvGrpSpPr/>
          <p:nvPr/>
        </p:nvGrpSpPr>
        <p:grpSpPr>
          <a:xfrm>
            <a:off x="7149944" y="4266131"/>
            <a:ext cx="260283" cy="345914"/>
            <a:chOff x="7149944" y="4266131"/>
            <a:chExt cx="260283" cy="345914"/>
          </a:xfrm>
        </p:grpSpPr>
        <p:sp>
          <p:nvSpPr>
            <p:cNvPr id="10655" name="Google Shape;10655;p74"/>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4"/>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4"/>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4"/>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4"/>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4"/>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74"/>
          <p:cNvGrpSpPr/>
          <p:nvPr/>
        </p:nvGrpSpPr>
        <p:grpSpPr>
          <a:xfrm>
            <a:off x="6695051" y="4259351"/>
            <a:ext cx="270104" cy="360233"/>
            <a:chOff x="6695051" y="4259351"/>
            <a:chExt cx="270104" cy="360233"/>
          </a:xfrm>
        </p:grpSpPr>
        <p:sp>
          <p:nvSpPr>
            <p:cNvPr id="10662" name="Google Shape;10662;p7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74"/>
          <p:cNvGrpSpPr/>
          <p:nvPr/>
        </p:nvGrpSpPr>
        <p:grpSpPr>
          <a:xfrm>
            <a:off x="8047661" y="4257451"/>
            <a:ext cx="277263" cy="362514"/>
            <a:chOff x="8047661" y="4257451"/>
            <a:chExt cx="277263" cy="362514"/>
          </a:xfrm>
        </p:grpSpPr>
        <p:sp>
          <p:nvSpPr>
            <p:cNvPr id="10667" name="Google Shape;10667;p74"/>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4"/>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4"/>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4"/>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74"/>
          <p:cNvGrpSpPr/>
          <p:nvPr/>
        </p:nvGrpSpPr>
        <p:grpSpPr>
          <a:xfrm>
            <a:off x="6248078" y="3784468"/>
            <a:ext cx="277263" cy="356115"/>
            <a:chOff x="6248078" y="3784468"/>
            <a:chExt cx="277263" cy="356115"/>
          </a:xfrm>
        </p:grpSpPr>
        <p:sp>
          <p:nvSpPr>
            <p:cNvPr id="10672" name="Google Shape;10672;p74"/>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4"/>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4"/>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4"/>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4"/>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4"/>
          <p:cNvGrpSpPr/>
          <p:nvPr/>
        </p:nvGrpSpPr>
        <p:grpSpPr>
          <a:xfrm>
            <a:off x="5800725" y="3785989"/>
            <a:ext cx="277644" cy="354594"/>
            <a:chOff x="5800725" y="3785989"/>
            <a:chExt cx="277644" cy="354594"/>
          </a:xfrm>
        </p:grpSpPr>
        <p:sp>
          <p:nvSpPr>
            <p:cNvPr id="10678" name="Google Shape;10678;p74"/>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4"/>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4"/>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4"/>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4"/>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4"/>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4"/>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74"/>
          <p:cNvGrpSpPr/>
          <p:nvPr/>
        </p:nvGrpSpPr>
        <p:grpSpPr>
          <a:xfrm>
            <a:off x="2206122" y="3360748"/>
            <a:ext cx="308183" cy="347561"/>
            <a:chOff x="2206122" y="3360748"/>
            <a:chExt cx="308183" cy="347561"/>
          </a:xfrm>
        </p:grpSpPr>
        <p:sp>
          <p:nvSpPr>
            <p:cNvPr id="10686" name="Google Shape;10686;p7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74"/>
          <p:cNvGrpSpPr/>
          <p:nvPr/>
        </p:nvGrpSpPr>
        <p:grpSpPr>
          <a:xfrm>
            <a:off x="5353403" y="3785609"/>
            <a:ext cx="277992" cy="354974"/>
            <a:chOff x="5353403" y="3785609"/>
            <a:chExt cx="277992" cy="354974"/>
          </a:xfrm>
        </p:grpSpPr>
        <p:sp>
          <p:nvSpPr>
            <p:cNvPr id="10692" name="Google Shape;10692;p74"/>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4"/>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4"/>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4"/>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4"/>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4"/>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4"/>
          <p:cNvGrpSpPr/>
          <p:nvPr/>
        </p:nvGrpSpPr>
        <p:grpSpPr>
          <a:xfrm>
            <a:off x="4896229" y="3785989"/>
            <a:ext cx="278784" cy="354594"/>
            <a:chOff x="4896229" y="3785989"/>
            <a:chExt cx="278784" cy="354594"/>
          </a:xfrm>
        </p:grpSpPr>
        <p:sp>
          <p:nvSpPr>
            <p:cNvPr id="10699" name="Google Shape;10699;p74"/>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4"/>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4"/>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4"/>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4"/>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4"/>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4"/>
          <p:cNvGrpSpPr/>
          <p:nvPr/>
        </p:nvGrpSpPr>
        <p:grpSpPr>
          <a:xfrm>
            <a:off x="7592387" y="3787858"/>
            <a:ext cx="273874" cy="351204"/>
            <a:chOff x="7592387" y="3787858"/>
            <a:chExt cx="273874" cy="351204"/>
          </a:xfrm>
        </p:grpSpPr>
        <p:sp>
          <p:nvSpPr>
            <p:cNvPr id="10706" name="Google Shape;10706;p74"/>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4"/>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4"/>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4"/>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74"/>
          <p:cNvGrpSpPr/>
          <p:nvPr/>
        </p:nvGrpSpPr>
        <p:grpSpPr>
          <a:xfrm>
            <a:off x="7145794" y="3787858"/>
            <a:ext cx="274254" cy="350444"/>
            <a:chOff x="7145794" y="3787858"/>
            <a:chExt cx="274254" cy="350444"/>
          </a:xfrm>
        </p:grpSpPr>
        <p:sp>
          <p:nvSpPr>
            <p:cNvPr id="10711" name="Google Shape;10711;p74"/>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4"/>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4"/>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4"/>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4"/>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4"/>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74"/>
          <p:cNvGrpSpPr/>
          <p:nvPr/>
        </p:nvGrpSpPr>
        <p:grpSpPr>
          <a:xfrm>
            <a:off x="8054060" y="3787098"/>
            <a:ext cx="266334" cy="353834"/>
            <a:chOff x="8054060" y="3787098"/>
            <a:chExt cx="266334" cy="353834"/>
          </a:xfrm>
        </p:grpSpPr>
        <p:sp>
          <p:nvSpPr>
            <p:cNvPr id="10718" name="Google Shape;10718;p74"/>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4"/>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4"/>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4"/>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74"/>
          <p:cNvGrpSpPr/>
          <p:nvPr/>
        </p:nvGrpSpPr>
        <p:grpSpPr>
          <a:xfrm>
            <a:off x="6702211" y="3782599"/>
            <a:ext cx="270104" cy="361754"/>
            <a:chOff x="6702211" y="3782599"/>
            <a:chExt cx="270104" cy="361754"/>
          </a:xfrm>
        </p:grpSpPr>
        <p:sp>
          <p:nvSpPr>
            <p:cNvPr id="10723" name="Google Shape;10723;p74"/>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4"/>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4"/>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4"/>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4"/>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4"/>
          <p:cNvGrpSpPr/>
          <p:nvPr/>
        </p:nvGrpSpPr>
        <p:grpSpPr>
          <a:xfrm>
            <a:off x="3516886" y="3438727"/>
            <a:ext cx="391854" cy="269922"/>
            <a:chOff x="3516850" y="3406526"/>
            <a:chExt cx="369674" cy="254644"/>
          </a:xfrm>
        </p:grpSpPr>
        <p:sp>
          <p:nvSpPr>
            <p:cNvPr id="10729" name="Google Shape;10729;p74"/>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4"/>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4"/>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4"/>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74"/>
          <p:cNvGrpSpPr/>
          <p:nvPr/>
        </p:nvGrpSpPr>
        <p:grpSpPr>
          <a:xfrm>
            <a:off x="1310655" y="3360527"/>
            <a:ext cx="306314" cy="347403"/>
            <a:chOff x="1310655" y="3360527"/>
            <a:chExt cx="306314" cy="347403"/>
          </a:xfrm>
        </p:grpSpPr>
        <p:sp>
          <p:nvSpPr>
            <p:cNvPr id="10734" name="Google Shape;10734;p7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74"/>
          <p:cNvGrpSpPr/>
          <p:nvPr/>
        </p:nvGrpSpPr>
        <p:grpSpPr>
          <a:xfrm>
            <a:off x="3119678" y="3360146"/>
            <a:ext cx="269343" cy="348543"/>
            <a:chOff x="3119678" y="3360146"/>
            <a:chExt cx="269343" cy="348543"/>
          </a:xfrm>
        </p:grpSpPr>
        <p:sp>
          <p:nvSpPr>
            <p:cNvPr id="10740" name="Google Shape;10740;p74"/>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4"/>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4"/>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4"/>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4"/>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4"/>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4"/>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74"/>
          <p:cNvGrpSpPr/>
          <p:nvPr/>
        </p:nvGrpSpPr>
        <p:grpSpPr>
          <a:xfrm>
            <a:off x="3967213" y="3356947"/>
            <a:ext cx="368185" cy="354753"/>
            <a:chOff x="3967213" y="3356947"/>
            <a:chExt cx="368185" cy="354753"/>
          </a:xfrm>
        </p:grpSpPr>
        <p:sp>
          <p:nvSpPr>
            <p:cNvPr id="10748" name="Google Shape;10748;p74"/>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4"/>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4"/>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4"/>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4"/>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4"/>
          <p:cNvGrpSpPr/>
          <p:nvPr/>
        </p:nvGrpSpPr>
        <p:grpSpPr>
          <a:xfrm>
            <a:off x="871254" y="3360146"/>
            <a:ext cx="285183" cy="347023"/>
            <a:chOff x="871254" y="3360146"/>
            <a:chExt cx="285183" cy="347023"/>
          </a:xfrm>
        </p:grpSpPr>
        <p:sp>
          <p:nvSpPr>
            <p:cNvPr id="10754" name="Google Shape;10754;p74"/>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4"/>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4"/>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4"/>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74"/>
          <p:cNvGrpSpPr/>
          <p:nvPr/>
        </p:nvGrpSpPr>
        <p:grpSpPr>
          <a:xfrm>
            <a:off x="2665165" y="3360146"/>
            <a:ext cx="281794" cy="349684"/>
            <a:chOff x="2665165" y="3360146"/>
            <a:chExt cx="281794" cy="349684"/>
          </a:xfrm>
        </p:grpSpPr>
        <p:sp>
          <p:nvSpPr>
            <p:cNvPr id="10759" name="Google Shape;10759;p74"/>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4"/>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4"/>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4"/>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4"/>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74"/>
          <p:cNvGrpSpPr/>
          <p:nvPr/>
        </p:nvGrpSpPr>
        <p:grpSpPr>
          <a:xfrm>
            <a:off x="7156344" y="3347696"/>
            <a:ext cx="264465" cy="353074"/>
            <a:chOff x="7156344" y="3347696"/>
            <a:chExt cx="264465" cy="353074"/>
          </a:xfrm>
        </p:grpSpPr>
        <p:sp>
          <p:nvSpPr>
            <p:cNvPr id="10765" name="Google Shape;10765;p74"/>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4"/>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4"/>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4"/>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4"/>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74"/>
          <p:cNvGrpSpPr/>
          <p:nvPr/>
        </p:nvGrpSpPr>
        <p:grpSpPr>
          <a:xfrm>
            <a:off x="6703732" y="3346936"/>
            <a:ext cx="264813" cy="352693"/>
            <a:chOff x="6703732" y="3346936"/>
            <a:chExt cx="264813" cy="352693"/>
          </a:xfrm>
        </p:grpSpPr>
        <p:sp>
          <p:nvSpPr>
            <p:cNvPr id="10771" name="Google Shape;10771;p74"/>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4"/>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4"/>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4"/>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4"/>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74"/>
          <p:cNvGrpSpPr/>
          <p:nvPr/>
        </p:nvGrpSpPr>
        <p:grpSpPr>
          <a:xfrm>
            <a:off x="6252228" y="3346936"/>
            <a:ext cx="265193" cy="352693"/>
            <a:chOff x="6252228" y="3346936"/>
            <a:chExt cx="265193" cy="352693"/>
          </a:xfrm>
        </p:grpSpPr>
        <p:sp>
          <p:nvSpPr>
            <p:cNvPr id="10777" name="Google Shape;10777;p74"/>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4"/>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4"/>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74"/>
          <p:cNvGrpSpPr/>
          <p:nvPr/>
        </p:nvGrpSpPr>
        <p:grpSpPr>
          <a:xfrm>
            <a:off x="5801105" y="3347696"/>
            <a:ext cx="264813" cy="351933"/>
            <a:chOff x="5801105" y="3347696"/>
            <a:chExt cx="264813" cy="351933"/>
          </a:xfrm>
        </p:grpSpPr>
        <p:sp>
          <p:nvSpPr>
            <p:cNvPr id="10781" name="Google Shape;10781;p74"/>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4"/>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4"/>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4"/>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74"/>
          <p:cNvGrpSpPr/>
          <p:nvPr/>
        </p:nvGrpSpPr>
        <p:grpSpPr>
          <a:xfrm>
            <a:off x="5349253" y="3346936"/>
            <a:ext cx="265922" cy="352693"/>
            <a:chOff x="5349253" y="3346936"/>
            <a:chExt cx="265922" cy="352693"/>
          </a:xfrm>
        </p:grpSpPr>
        <p:sp>
          <p:nvSpPr>
            <p:cNvPr id="10786" name="Google Shape;10786;p74"/>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4"/>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4"/>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4"/>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4"/>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4"/>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4"/>
          <p:cNvGrpSpPr/>
          <p:nvPr/>
        </p:nvGrpSpPr>
        <p:grpSpPr>
          <a:xfrm>
            <a:off x="4907159" y="3346936"/>
            <a:ext cx="264845" cy="354214"/>
            <a:chOff x="4907159" y="3346936"/>
            <a:chExt cx="264845" cy="354214"/>
          </a:xfrm>
        </p:grpSpPr>
        <p:sp>
          <p:nvSpPr>
            <p:cNvPr id="10793" name="Google Shape;10793;p74"/>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4"/>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74"/>
          <p:cNvGrpSpPr/>
          <p:nvPr/>
        </p:nvGrpSpPr>
        <p:grpSpPr>
          <a:xfrm>
            <a:off x="8048421" y="3334486"/>
            <a:ext cx="276503" cy="369674"/>
            <a:chOff x="8048421" y="3334486"/>
            <a:chExt cx="276503" cy="369674"/>
          </a:xfrm>
        </p:grpSpPr>
        <p:sp>
          <p:nvSpPr>
            <p:cNvPr id="10796" name="Google Shape;10796;p74"/>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4"/>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4"/>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4"/>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4"/>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4"/>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74"/>
          <p:cNvGrpSpPr/>
          <p:nvPr/>
        </p:nvGrpSpPr>
        <p:grpSpPr>
          <a:xfrm>
            <a:off x="7575787" y="3329955"/>
            <a:ext cx="295384" cy="376834"/>
            <a:chOff x="7575787" y="3329955"/>
            <a:chExt cx="295384" cy="376834"/>
          </a:xfrm>
        </p:grpSpPr>
        <p:sp>
          <p:nvSpPr>
            <p:cNvPr id="10803" name="Google Shape;10803;p74"/>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4"/>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4"/>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4"/>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4"/>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4"/>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74"/>
          <p:cNvGrpSpPr/>
          <p:nvPr/>
        </p:nvGrpSpPr>
        <p:grpSpPr>
          <a:xfrm>
            <a:off x="864062" y="2884503"/>
            <a:ext cx="264084" cy="347783"/>
            <a:chOff x="864062" y="2884503"/>
            <a:chExt cx="264084" cy="347783"/>
          </a:xfrm>
        </p:grpSpPr>
        <p:sp>
          <p:nvSpPr>
            <p:cNvPr id="10810" name="Google Shape;10810;p74"/>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4"/>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4"/>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4"/>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4"/>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4"/>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4"/>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4"/>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4"/>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4"/>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74"/>
          <p:cNvGrpSpPr/>
          <p:nvPr/>
        </p:nvGrpSpPr>
        <p:grpSpPr>
          <a:xfrm>
            <a:off x="3978523" y="2884661"/>
            <a:ext cx="348955" cy="346516"/>
            <a:chOff x="3978523" y="2884661"/>
            <a:chExt cx="348955" cy="346516"/>
          </a:xfrm>
        </p:grpSpPr>
        <p:sp>
          <p:nvSpPr>
            <p:cNvPr id="10821" name="Google Shape;10821;p7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4"/>
          <p:cNvGrpSpPr/>
          <p:nvPr/>
        </p:nvGrpSpPr>
        <p:grpSpPr>
          <a:xfrm>
            <a:off x="3527780" y="2885263"/>
            <a:ext cx="347435" cy="345534"/>
            <a:chOff x="3527780" y="2885263"/>
            <a:chExt cx="347435" cy="345534"/>
          </a:xfrm>
        </p:grpSpPr>
        <p:sp>
          <p:nvSpPr>
            <p:cNvPr id="10830" name="Google Shape;10830;p7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4"/>
          <p:cNvGrpSpPr/>
          <p:nvPr/>
        </p:nvGrpSpPr>
        <p:grpSpPr>
          <a:xfrm>
            <a:off x="2239671" y="2884503"/>
            <a:ext cx="218053" cy="348543"/>
            <a:chOff x="2239671" y="2884503"/>
            <a:chExt cx="218053" cy="348543"/>
          </a:xfrm>
        </p:grpSpPr>
        <p:sp>
          <p:nvSpPr>
            <p:cNvPr id="10854" name="Google Shape;10854;p74"/>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4"/>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4"/>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4"/>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4"/>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74"/>
          <p:cNvGrpSpPr/>
          <p:nvPr/>
        </p:nvGrpSpPr>
        <p:grpSpPr>
          <a:xfrm>
            <a:off x="2691555" y="2884503"/>
            <a:ext cx="215044" cy="348924"/>
            <a:chOff x="2691555" y="2884503"/>
            <a:chExt cx="215044" cy="348924"/>
          </a:xfrm>
        </p:grpSpPr>
        <p:sp>
          <p:nvSpPr>
            <p:cNvPr id="10860" name="Google Shape;10860;p74"/>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4"/>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4"/>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74"/>
          <p:cNvGrpSpPr/>
          <p:nvPr/>
        </p:nvGrpSpPr>
        <p:grpSpPr>
          <a:xfrm>
            <a:off x="1770459" y="2884503"/>
            <a:ext cx="254644" cy="348828"/>
            <a:chOff x="1770459" y="2884503"/>
            <a:chExt cx="254644" cy="348828"/>
          </a:xfrm>
        </p:grpSpPr>
        <p:sp>
          <p:nvSpPr>
            <p:cNvPr id="10864" name="Google Shape;10864;p7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74"/>
          <p:cNvGrpSpPr/>
          <p:nvPr/>
        </p:nvGrpSpPr>
        <p:grpSpPr>
          <a:xfrm>
            <a:off x="1317466" y="2884883"/>
            <a:ext cx="258382" cy="348543"/>
            <a:chOff x="1317466" y="2884883"/>
            <a:chExt cx="258382" cy="348543"/>
          </a:xfrm>
        </p:grpSpPr>
        <p:sp>
          <p:nvSpPr>
            <p:cNvPr id="10873" name="Google Shape;10873;p74"/>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4"/>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4"/>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4"/>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4"/>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4"/>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4"/>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4"/>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4"/>
          <p:cNvGrpSpPr/>
          <p:nvPr/>
        </p:nvGrpSpPr>
        <p:grpSpPr>
          <a:xfrm>
            <a:off x="3121167" y="2884883"/>
            <a:ext cx="258414" cy="348543"/>
            <a:chOff x="3121167" y="2884883"/>
            <a:chExt cx="258414" cy="348543"/>
          </a:xfrm>
        </p:grpSpPr>
        <p:sp>
          <p:nvSpPr>
            <p:cNvPr id="10882" name="Google Shape;10882;p74"/>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4"/>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4"/>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4"/>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4"/>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4"/>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4"/>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4"/>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74"/>
          <p:cNvGrpSpPr/>
          <p:nvPr/>
        </p:nvGrpSpPr>
        <p:grpSpPr>
          <a:xfrm>
            <a:off x="4899999" y="2882095"/>
            <a:ext cx="271244" cy="346801"/>
            <a:chOff x="4899999" y="2882095"/>
            <a:chExt cx="271244" cy="346801"/>
          </a:xfrm>
        </p:grpSpPr>
        <p:sp>
          <p:nvSpPr>
            <p:cNvPr id="10891" name="Google Shape;10891;p74"/>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4"/>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4"/>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4"/>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4"/>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4"/>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4"/>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4"/>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4"/>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4"/>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74"/>
          <p:cNvGrpSpPr/>
          <p:nvPr/>
        </p:nvGrpSpPr>
        <p:grpSpPr>
          <a:xfrm>
            <a:off x="7162775" y="2881113"/>
            <a:ext cx="259523" cy="346294"/>
            <a:chOff x="7162775" y="2881113"/>
            <a:chExt cx="259523" cy="346294"/>
          </a:xfrm>
        </p:grpSpPr>
        <p:sp>
          <p:nvSpPr>
            <p:cNvPr id="10902" name="Google Shape;10902;p74"/>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4"/>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4"/>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4"/>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4"/>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4"/>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74"/>
          <p:cNvGrpSpPr/>
          <p:nvPr/>
        </p:nvGrpSpPr>
        <p:grpSpPr>
          <a:xfrm>
            <a:off x="6709751" y="2881842"/>
            <a:ext cx="261075" cy="347815"/>
            <a:chOff x="6709751" y="2881842"/>
            <a:chExt cx="261075" cy="347815"/>
          </a:xfrm>
        </p:grpSpPr>
        <p:sp>
          <p:nvSpPr>
            <p:cNvPr id="10909" name="Google Shape;10909;p74"/>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4"/>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4"/>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4"/>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4"/>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4"/>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4"/>
          <p:cNvGrpSpPr/>
          <p:nvPr/>
        </p:nvGrpSpPr>
        <p:grpSpPr>
          <a:xfrm>
            <a:off x="5807156" y="2881113"/>
            <a:ext cx="261043" cy="348163"/>
            <a:chOff x="5807156" y="2881113"/>
            <a:chExt cx="261043" cy="348163"/>
          </a:xfrm>
        </p:grpSpPr>
        <p:sp>
          <p:nvSpPr>
            <p:cNvPr id="10916" name="Google Shape;10916;p74"/>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4"/>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4"/>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4"/>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4"/>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74"/>
          <p:cNvGrpSpPr/>
          <p:nvPr/>
        </p:nvGrpSpPr>
        <p:grpSpPr>
          <a:xfrm>
            <a:off x="5355653" y="2881493"/>
            <a:ext cx="262184" cy="346643"/>
            <a:chOff x="5355653" y="2881493"/>
            <a:chExt cx="262184" cy="346643"/>
          </a:xfrm>
        </p:grpSpPr>
        <p:sp>
          <p:nvSpPr>
            <p:cNvPr id="10922" name="Google Shape;10922;p74"/>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4"/>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4"/>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4"/>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4"/>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4"/>
          <p:cNvGrpSpPr/>
          <p:nvPr/>
        </p:nvGrpSpPr>
        <p:grpSpPr>
          <a:xfrm>
            <a:off x="8055961" y="2881842"/>
            <a:ext cx="260283" cy="345914"/>
            <a:chOff x="8055961" y="2881842"/>
            <a:chExt cx="260283" cy="345914"/>
          </a:xfrm>
        </p:grpSpPr>
        <p:sp>
          <p:nvSpPr>
            <p:cNvPr id="10928" name="Google Shape;10928;p74"/>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4"/>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4"/>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4"/>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4"/>
          <p:cNvGrpSpPr/>
          <p:nvPr/>
        </p:nvGrpSpPr>
        <p:grpSpPr>
          <a:xfrm>
            <a:off x="7609368" y="2893912"/>
            <a:ext cx="264813" cy="353105"/>
            <a:chOff x="7609368" y="2893912"/>
            <a:chExt cx="264813" cy="353105"/>
          </a:xfrm>
        </p:grpSpPr>
        <p:sp>
          <p:nvSpPr>
            <p:cNvPr id="10933" name="Google Shape;10933;p74"/>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4"/>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4"/>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4"/>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4"/>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4"/>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4"/>
          <p:cNvGrpSpPr/>
          <p:nvPr/>
        </p:nvGrpSpPr>
        <p:grpSpPr>
          <a:xfrm>
            <a:off x="6248458" y="2869772"/>
            <a:ext cx="270864" cy="360645"/>
            <a:chOff x="6248458" y="2869772"/>
            <a:chExt cx="270864" cy="360645"/>
          </a:xfrm>
        </p:grpSpPr>
        <p:sp>
          <p:nvSpPr>
            <p:cNvPr id="10940" name="Google Shape;10940;p74"/>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4"/>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4"/>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4"/>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4"/>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74"/>
          <p:cNvGrpSpPr/>
          <p:nvPr/>
        </p:nvGrpSpPr>
        <p:grpSpPr>
          <a:xfrm>
            <a:off x="3075928" y="2445798"/>
            <a:ext cx="363243" cy="300675"/>
            <a:chOff x="3075928" y="2445798"/>
            <a:chExt cx="363243" cy="300675"/>
          </a:xfrm>
        </p:grpSpPr>
        <p:sp>
          <p:nvSpPr>
            <p:cNvPr id="10946" name="Google Shape;10946;p74"/>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4"/>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4"/>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4"/>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4"/>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4"/>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4"/>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4"/>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4"/>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4"/>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4"/>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74"/>
          <p:cNvGrpSpPr/>
          <p:nvPr/>
        </p:nvGrpSpPr>
        <p:grpSpPr>
          <a:xfrm>
            <a:off x="2633105" y="2431859"/>
            <a:ext cx="363243" cy="328585"/>
            <a:chOff x="2633105" y="2431859"/>
            <a:chExt cx="363243" cy="328585"/>
          </a:xfrm>
        </p:grpSpPr>
        <p:sp>
          <p:nvSpPr>
            <p:cNvPr id="10958" name="Google Shape;10958;p74"/>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4"/>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4"/>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4"/>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4"/>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4"/>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4"/>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4"/>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4"/>
          <p:cNvGrpSpPr/>
          <p:nvPr/>
        </p:nvGrpSpPr>
        <p:grpSpPr>
          <a:xfrm>
            <a:off x="2189142" y="2421310"/>
            <a:ext cx="365904" cy="350064"/>
            <a:chOff x="2189142" y="2421310"/>
            <a:chExt cx="365904" cy="350064"/>
          </a:xfrm>
        </p:grpSpPr>
        <p:sp>
          <p:nvSpPr>
            <p:cNvPr id="10967" name="Google Shape;10967;p74"/>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4"/>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4"/>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4"/>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4"/>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4"/>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4"/>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4"/>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4"/>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6" name="Google Shape;10976;p74"/>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7" name="Google Shape;10977;p74"/>
          <p:cNvGrpSpPr/>
          <p:nvPr/>
        </p:nvGrpSpPr>
        <p:grpSpPr>
          <a:xfrm>
            <a:off x="3961923" y="2486317"/>
            <a:ext cx="364415" cy="220936"/>
            <a:chOff x="3961923" y="2486317"/>
            <a:chExt cx="364415" cy="220936"/>
          </a:xfrm>
        </p:grpSpPr>
        <p:sp>
          <p:nvSpPr>
            <p:cNvPr id="10978" name="Google Shape;10978;p74"/>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4"/>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4"/>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4"/>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2" name="Google Shape;10982;p74"/>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3" name="Google Shape;10983;p74"/>
          <p:cNvGrpSpPr/>
          <p:nvPr/>
        </p:nvGrpSpPr>
        <p:grpSpPr>
          <a:xfrm>
            <a:off x="1303876" y="2419377"/>
            <a:ext cx="363275" cy="354626"/>
            <a:chOff x="1303876" y="2419377"/>
            <a:chExt cx="363275" cy="354626"/>
          </a:xfrm>
        </p:grpSpPr>
        <p:sp>
          <p:nvSpPr>
            <p:cNvPr id="10984" name="Google Shape;10984;p74"/>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4"/>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4"/>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4"/>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4"/>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4"/>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4"/>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4"/>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74"/>
          <p:cNvGrpSpPr/>
          <p:nvPr/>
        </p:nvGrpSpPr>
        <p:grpSpPr>
          <a:xfrm>
            <a:off x="861053" y="2414910"/>
            <a:ext cx="362134" cy="363623"/>
            <a:chOff x="861053" y="2414910"/>
            <a:chExt cx="362134" cy="363623"/>
          </a:xfrm>
        </p:grpSpPr>
        <p:sp>
          <p:nvSpPr>
            <p:cNvPr id="10993" name="Google Shape;10993;p74"/>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4"/>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4"/>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4"/>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4"/>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74"/>
          <p:cNvGrpSpPr/>
          <p:nvPr/>
        </p:nvGrpSpPr>
        <p:grpSpPr>
          <a:xfrm>
            <a:off x="7594288" y="2415259"/>
            <a:ext cx="279513" cy="355735"/>
            <a:chOff x="7594288" y="2415259"/>
            <a:chExt cx="279513" cy="355735"/>
          </a:xfrm>
        </p:grpSpPr>
        <p:sp>
          <p:nvSpPr>
            <p:cNvPr id="10999" name="Google Shape;10999;p74"/>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4"/>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4"/>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4"/>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4"/>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4"/>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74"/>
          <p:cNvGrpSpPr/>
          <p:nvPr/>
        </p:nvGrpSpPr>
        <p:grpSpPr>
          <a:xfrm>
            <a:off x="7145794" y="2415639"/>
            <a:ext cx="278784" cy="355735"/>
            <a:chOff x="7145794" y="2415639"/>
            <a:chExt cx="278784" cy="355735"/>
          </a:xfrm>
        </p:grpSpPr>
        <p:sp>
          <p:nvSpPr>
            <p:cNvPr id="11006" name="Google Shape;11006;p74"/>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4"/>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4"/>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4"/>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4"/>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4"/>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4"/>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4"/>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4"/>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4"/>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4"/>
          <p:cNvGrpSpPr/>
          <p:nvPr/>
        </p:nvGrpSpPr>
        <p:grpSpPr>
          <a:xfrm>
            <a:off x="6698441" y="2414530"/>
            <a:ext cx="277644" cy="357984"/>
            <a:chOff x="6698441" y="2414530"/>
            <a:chExt cx="277644" cy="357984"/>
          </a:xfrm>
        </p:grpSpPr>
        <p:sp>
          <p:nvSpPr>
            <p:cNvPr id="11017" name="Google Shape;11017;p74"/>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4"/>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4"/>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4"/>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4"/>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4"/>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4"/>
          <p:cNvGrpSpPr/>
          <p:nvPr/>
        </p:nvGrpSpPr>
        <p:grpSpPr>
          <a:xfrm>
            <a:off x="4897750" y="2415639"/>
            <a:ext cx="279513" cy="357255"/>
            <a:chOff x="4897750" y="2415639"/>
            <a:chExt cx="279513" cy="357255"/>
          </a:xfrm>
        </p:grpSpPr>
        <p:sp>
          <p:nvSpPr>
            <p:cNvPr id="11024" name="Google Shape;11024;p74"/>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4"/>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4"/>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4"/>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4"/>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4"/>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4"/>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4"/>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74"/>
          <p:cNvGrpSpPr/>
          <p:nvPr/>
        </p:nvGrpSpPr>
        <p:grpSpPr>
          <a:xfrm>
            <a:off x="5812066" y="2416019"/>
            <a:ext cx="264813" cy="353454"/>
            <a:chOff x="5812066" y="2416019"/>
            <a:chExt cx="264813" cy="353454"/>
          </a:xfrm>
        </p:grpSpPr>
        <p:sp>
          <p:nvSpPr>
            <p:cNvPr id="11033" name="Google Shape;11033;p7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74"/>
          <p:cNvGrpSpPr/>
          <p:nvPr/>
        </p:nvGrpSpPr>
        <p:grpSpPr>
          <a:xfrm>
            <a:off x="8054820" y="2416399"/>
            <a:ext cx="264433" cy="353454"/>
            <a:chOff x="8054820" y="2416399"/>
            <a:chExt cx="264433" cy="353454"/>
          </a:xfrm>
        </p:grpSpPr>
        <p:sp>
          <p:nvSpPr>
            <p:cNvPr id="11041" name="Google Shape;11041;p74"/>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4"/>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4"/>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4"/>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4"/>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4"/>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74"/>
          <p:cNvGrpSpPr/>
          <p:nvPr/>
        </p:nvGrpSpPr>
        <p:grpSpPr>
          <a:xfrm>
            <a:off x="5356413" y="2413390"/>
            <a:ext cx="271212" cy="361374"/>
            <a:chOff x="5356413" y="2413390"/>
            <a:chExt cx="271212" cy="361374"/>
          </a:xfrm>
        </p:grpSpPr>
        <p:sp>
          <p:nvSpPr>
            <p:cNvPr id="11048" name="Google Shape;11048;p74"/>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4"/>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4"/>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4"/>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4"/>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4"/>
          <p:cNvGrpSpPr/>
          <p:nvPr/>
        </p:nvGrpSpPr>
        <p:grpSpPr>
          <a:xfrm>
            <a:off x="6255238" y="2412249"/>
            <a:ext cx="271244" cy="360994"/>
            <a:chOff x="6255238" y="2412249"/>
            <a:chExt cx="271244" cy="360994"/>
          </a:xfrm>
        </p:grpSpPr>
        <p:sp>
          <p:nvSpPr>
            <p:cNvPr id="11054" name="Google Shape;11054;p7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4"/>
          <p:cNvGrpSpPr/>
          <p:nvPr/>
        </p:nvGrpSpPr>
        <p:grpSpPr>
          <a:xfrm>
            <a:off x="2185372" y="1957799"/>
            <a:ext cx="366664" cy="366981"/>
            <a:chOff x="2185372" y="1957799"/>
            <a:chExt cx="366664" cy="366981"/>
          </a:xfrm>
        </p:grpSpPr>
        <p:sp>
          <p:nvSpPr>
            <p:cNvPr id="11061" name="Google Shape;11061;p74"/>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4"/>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4"/>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4"/>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4"/>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4"/>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4"/>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4"/>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74"/>
          <p:cNvGrpSpPr/>
          <p:nvPr/>
        </p:nvGrpSpPr>
        <p:grpSpPr>
          <a:xfrm>
            <a:off x="1737258" y="1988371"/>
            <a:ext cx="370814" cy="307359"/>
            <a:chOff x="1737258" y="1988371"/>
            <a:chExt cx="370814" cy="307359"/>
          </a:xfrm>
        </p:grpSpPr>
        <p:sp>
          <p:nvSpPr>
            <p:cNvPr id="11070" name="Google Shape;11070;p74"/>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4"/>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4"/>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4"/>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4"/>
          <p:cNvGrpSpPr/>
          <p:nvPr/>
        </p:nvGrpSpPr>
        <p:grpSpPr>
          <a:xfrm>
            <a:off x="848983" y="1989511"/>
            <a:ext cx="369294" cy="304350"/>
            <a:chOff x="848983" y="1989511"/>
            <a:chExt cx="369294" cy="304350"/>
          </a:xfrm>
        </p:grpSpPr>
        <p:sp>
          <p:nvSpPr>
            <p:cNvPr id="11075" name="Google Shape;11075;p74"/>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4"/>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4"/>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4"/>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4"/>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74"/>
          <p:cNvGrpSpPr/>
          <p:nvPr/>
        </p:nvGrpSpPr>
        <p:grpSpPr>
          <a:xfrm>
            <a:off x="3074027" y="1983777"/>
            <a:ext cx="380604" cy="313854"/>
            <a:chOff x="3074027" y="1983777"/>
            <a:chExt cx="380604" cy="313854"/>
          </a:xfrm>
        </p:grpSpPr>
        <p:sp>
          <p:nvSpPr>
            <p:cNvPr id="11081" name="Google Shape;11081;p74"/>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4"/>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4"/>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4"/>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4"/>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4"/>
          <p:cNvGrpSpPr/>
          <p:nvPr/>
        </p:nvGrpSpPr>
        <p:grpSpPr>
          <a:xfrm>
            <a:off x="3522521" y="1975857"/>
            <a:ext cx="367013" cy="331278"/>
            <a:chOff x="3522521" y="1975857"/>
            <a:chExt cx="367013" cy="331278"/>
          </a:xfrm>
        </p:grpSpPr>
        <p:sp>
          <p:nvSpPr>
            <p:cNvPr id="11087" name="Google Shape;11087;p7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4"/>
          <p:cNvGrpSpPr/>
          <p:nvPr/>
        </p:nvGrpSpPr>
        <p:grpSpPr>
          <a:xfrm>
            <a:off x="2630824" y="1976966"/>
            <a:ext cx="368185" cy="330454"/>
            <a:chOff x="2630824" y="1976966"/>
            <a:chExt cx="368185" cy="330454"/>
          </a:xfrm>
        </p:grpSpPr>
        <p:sp>
          <p:nvSpPr>
            <p:cNvPr id="11095" name="Google Shape;11095;p7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4"/>
          <p:cNvGrpSpPr/>
          <p:nvPr/>
        </p:nvGrpSpPr>
        <p:grpSpPr>
          <a:xfrm>
            <a:off x="1293706" y="1966416"/>
            <a:ext cx="369294" cy="350444"/>
            <a:chOff x="1293706" y="1966416"/>
            <a:chExt cx="369294" cy="350444"/>
          </a:xfrm>
        </p:grpSpPr>
        <p:sp>
          <p:nvSpPr>
            <p:cNvPr id="11104" name="Google Shape;11104;p74"/>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4"/>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4"/>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4"/>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4"/>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4"/>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4"/>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4"/>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74"/>
          <p:cNvGrpSpPr/>
          <p:nvPr/>
        </p:nvGrpSpPr>
        <p:grpSpPr>
          <a:xfrm>
            <a:off x="3967213" y="1975477"/>
            <a:ext cx="368185" cy="331816"/>
            <a:chOff x="3967213" y="1975477"/>
            <a:chExt cx="368185" cy="331816"/>
          </a:xfrm>
        </p:grpSpPr>
        <p:sp>
          <p:nvSpPr>
            <p:cNvPr id="11113" name="Google Shape;11113;p74"/>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4"/>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4"/>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74"/>
          <p:cNvGrpSpPr/>
          <p:nvPr/>
        </p:nvGrpSpPr>
        <p:grpSpPr>
          <a:xfrm>
            <a:off x="8047661" y="1969046"/>
            <a:ext cx="279132" cy="356875"/>
            <a:chOff x="8047661" y="1969046"/>
            <a:chExt cx="279132" cy="356875"/>
          </a:xfrm>
        </p:grpSpPr>
        <p:sp>
          <p:nvSpPr>
            <p:cNvPr id="11117" name="Google Shape;11117;p74"/>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4"/>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74"/>
          <p:cNvGrpSpPr/>
          <p:nvPr/>
        </p:nvGrpSpPr>
        <p:grpSpPr>
          <a:xfrm>
            <a:off x="7596157" y="1968159"/>
            <a:ext cx="279544" cy="358142"/>
            <a:chOff x="7596157" y="1968159"/>
            <a:chExt cx="279544" cy="358142"/>
          </a:xfrm>
        </p:grpSpPr>
        <p:sp>
          <p:nvSpPr>
            <p:cNvPr id="11122" name="Google Shape;11122;p74"/>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4"/>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4"/>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4"/>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4"/>
          <p:cNvGrpSpPr/>
          <p:nvPr/>
        </p:nvGrpSpPr>
        <p:grpSpPr>
          <a:xfrm>
            <a:off x="7147315" y="1969046"/>
            <a:ext cx="279513" cy="357636"/>
            <a:chOff x="7147315" y="1969046"/>
            <a:chExt cx="279513" cy="357636"/>
          </a:xfrm>
        </p:grpSpPr>
        <p:sp>
          <p:nvSpPr>
            <p:cNvPr id="11129" name="Google Shape;11129;p74"/>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4"/>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4"/>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4"/>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4"/>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4"/>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74"/>
          <p:cNvGrpSpPr/>
          <p:nvPr/>
        </p:nvGrpSpPr>
        <p:grpSpPr>
          <a:xfrm>
            <a:off x="6697681" y="1968317"/>
            <a:ext cx="280305" cy="359093"/>
            <a:chOff x="6697681" y="1968317"/>
            <a:chExt cx="280305" cy="359093"/>
          </a:xfrm>
        </p:grpSpPr>
        <p:sp>
          <p:nvSpPr>
            <p:cNvPr id="11137" name="Google Shape;11137;p74"/>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4"/>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4"/>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4"/>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4"/>
          <p:cNvGrpSpPr/>
          <p:nvPr/>
        </p:nvGrpSpPr>
        <p:grpSpPr>
          <a:xfrm>
            <a:off x="6248839" y="1967937"/>
            <a:ext cx="280273" cy="358744"/>
            <a:chOff x="6248839" y="1967937"/>
            <a:chExt cx="280273" cy="358744"/>
          </a:xfrm>
        </p:grpSpPr>
        <p:sp>
          <p:nvSpPr>
            <p:cNvPr id="11145" name="Google Shape;11145;p74"/>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4"/>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4"/>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4"/>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74"/>
          <p:cNvGrpSpPr/>
          <p:nvPr/>
        </p:nvGrpSpPr>
        <p:grpSpPr>
          <a:xfrm>
            <a:off x="5801485" y="1969046"/>
            <a:ext cx="279164" cy="357794"/>
            <a:chOff x="5801485" y="1969046"/>
            <a:chExt cx="279164" cy="357794"/>
          </a:xfrm>
        </p:grpSpPr>
        <p:sp>
          <p:nvSpPr>
            <p:cNvPr id="11152" name="Google Shape;11152;p74"/>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4"/>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4"/>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4"/>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4"/>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4"/>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4"/>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4"/>
          <p:cNvGrpSpPr/>
          <p:nvPr/>
        </p:nvGrpSpPr>
        <p:grpSpPr>
          <a:xfrm>
            <a:off x="5352643" y="1969046"/>
            <a:ext cx="278404" cy="358364"/>
            <a:chOff x="5352643" y="1969046"/>
            <a:chExt cx="278404" cy="358364"/>
          </a:xfrm>
        </p:grpSpPr>
        <p:sp>
          <p:nvSpPr>
            <p:cNvPr id="11166" name="Google Shape;11166;p74"/>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4"/>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74"/>
          <p:cNvGrpSpPr/>
          <p:nvPr/>
        </p:nvGrpSpPr>
        <p:grpSpPr>
          <a:xfrm>
            <a:off x="4897750" y="1968317"/>
            <a:ext cx="279132" cy="358364"/>
            <a:chOff x="4897750" y="1968317"/>
            <a:chExt cx="279132" cy="358364"/>
          </a:xfrm>
        </p:grpSpPr>
        <p:sp>
          <p:nvSpPr>
            <p:cNvPr id="11171" name="Google Shape;11171;p74"/>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4"/>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4"/>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4"/>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4"/>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4"/>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4"/>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4"/>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4" name="Google Shape;11184;p74"/>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5" name="Google Shape;11185;p74"/>
          <p:cNvGrpSpPr/>
          <p:nvPr/>
        </p:nvGrpSpPr>
        <p:grpSpPr>
          <a:xfrm>
            <a:off x="1767449" y="1513044"/>
            <a:ext cx="324403" cy="347783"/>
            <a:chOff x="1767449" y="1513044"/>
            <a:chExt cx="324403" cy="347783"/>
          </a:xfrm>
        </p:grpSpPr>
        <p:sp>
          <p:nvSpPr>
            <p:cNvPr id="11186" name="Google Shape;11186;p74"/>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4"/>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4"/>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4"/>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4"/>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4"/>
          <p:cNvGrpSpPr/>
          <p:nvPr/>
        </p:nvGrpSpPr>
        <p:grpSpPr>
          <a:xfrm>
            <a:off x="4007193" y="1512727"/>
            <a:ext cx="320633" cy="348100"/>
            <a:chOff x="4007193" y="1512727"/>
            <a:chExt cx="320633" cy="348100"/>
          </a:xfrm>
        </p:grpSpPr>
        <p:sp>
          <p:nvSpPr>
            <p:cNvPr id="11196" name="Google Shape;11196;p74"/>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4"/>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4"/>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4"/>
          <p:cNvGrpSpPr/>
          <p:nvPr/>
        </p:nvGrpSpPr>
        <p:grpSpPr>
          <a:xfrm>
            <a:off x="3530425" y="1508747"/>
            <a:ext cx="368175" cy="344594"/>
            <a:chOff x="3530425" y="1508747"/>
            <a:chExt cx="368175" cy="344594"/>
          </a:xfrm>
        </p:grpSpPr>
        <p:sp>
          <p:nvSpPr>
            <p:cNvPr id="11202" name="Google Shape;11202;p74"/>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4"/>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4"/>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74"/>
          <p:cNvGrpSpPr/>
          <p:nvPr/>
        </p:nvGrpSpPr>
        <p:grpSpPr>
          <a:xfrm>
            <a:off x="3127598" y="1513234"/>
            <a:ext cx="289714" cy="347593"/>
            <a:chOff x="3127598" y="1513234"/>
            <a:chExt cx="289714" cy="347593"/>
          </a:xfrm>
        </p:grpSpPr>
        <p:sp>
          <p:nvSpPr>
            <p:cNvPr id="11207" name="Google Shape;11207;p74"/>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4"/>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4"/>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74"/>
          <p:cNvGrpSpPr/>
          <p:nvPr/>
        </p:nvGrpSpPr>
        <p:grpSpPr>
          <a:xfrm>
            <a:off x="2662884" y="1513044"/>
            <a:ext cx="322914" cy="348543"/>
            <a:chOff x="2662884" y="1513044"/>
            <a:chExt cx="322914" cy="348543"/>
          </a:xfrm>
        </p:grpSpPr>
        <p:sp>
          <p:nvSpPr>
            <p:cNvPr id="11213" name="Google Shape;11213;p74"/>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4"/>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4"/>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4"/>
          <p:cNvGrpSpPr/>
          <p:nvPr/>
        </p:nvGrpSpPr>
        <p:grpSpPr>
          <a:xfrm>
            <a:off x="2232511" y="1512759"/>
            <a:ext cx="299534" cy="348068"/>
            <a:chOff x="2232511" y="1512759"/>
            <a:chExt cx="299534" cy="348068"/>
          </a:xfrm>
        </p:grpSpPr>
        <p:sp>
          <p:nvSpPr>
            <p:cNvPr id="11224" name="Google Shape;11224;p74"/>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4"/>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4"/>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4"/>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4"/>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4"/>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4"/>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4"/>
          <p:cNvGrpSpPr/>
          <p:nvPr/>
        </p:nvGrpSpPr>
        <p:grpSpPr>
          <a:xfrm>
            <a:off x="1331406" y="1513361"/>
            <a:ext cx="301784" cy="348607"/>
            <a:chOff x="1331406" y="1513361"/>
            <a:chExt cx="301784" cy="348607"/>
          </a:xfrm>
        </p:grpSpPr>
        <p:sp>
          <p:nvSpPr>
            <p:cNvPr id="11236" name="Google Shape;11236;p74"/>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4"/>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4"/>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4"/>
          <p:cNvGrpSpPr/>
          <p:nvPr/>
        </p:nvGrpSpPr>
        <p:grpSpPr>
          <a:xfrm>
            <a:off x="7144274" y="1500214"/>
            <a:ext cx="282174" cy="355735"/>
            <a:chOff x="7144274" y="1500214"/>
            <a:chExt cx="282174" cy="355735"/>
          </a:xfrm>
        </p:grpSpPr>
        <p:sp>
          <p:nvSpPr>
            <p:cNvPr id="11241" name="Google Shape;11241;p7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74"/>
          <p:cNvGrpSpPr/>
          <p:nvPr/>
        </p:nvGrpSpPr>
        <p:grpSpPr>
          <a:xfrm>
            <a:off x="6685262" y="1500214"/>
            <a:ext cx="289682" cy="354594"/>
            <a:chOff x="6685262" y="1500214"/>
            <a:chExt cx="289682" cy="354594"/>
          </a:xfrm>
        </p:grpSpPr>
        <p:sp>
          <p:nvSpPr>
            <p:cNvPr id="11248" name="Google Shape;11248;p74"/>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4"/>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4"/>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74"/>
          <p:cNvGrpSpPr/>
          <p:nvPr/>
        </p:nvGrpSpPr>
        <p:grpSpPr>
          <a:xfrm>
            <a:off x="6200938" y="1500594"/>
            <a:ext cx="322154" cy="355355"/>
            <a:chOff x="6200938" y="1500594"/>
            <a:chExt cx="322154" cy="355355"/>
          </a:xfrm>
        </p:grpSpPr>
        <p:sp>
          <p:nvSpPr>
            <p:cNvPr id="11253" name="Google Shape;11253;p74"/>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4"/>
          <p:cNvGrpSpPr/>
          <p:nvPr/>
        </p:nvGrpSpPr>
        <p:grpSpPr>
          <a:xfrm>
            <a:off x="5289631" y="1500214"/>
            <a:ext cx="332355" cy="354974"/>
            <a:chOff x="5289631" y="1500214"/>
            <a:chExt cx="332355" cy="354974"/>
          </a:xfrm>
        </p:grpSpPr>
        <p:sp>
          <p:nvSpPr>
            <p:cNvPr id="11259" name="Google Shape;11259;p74"/>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4"/>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4"/>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74"/>
          <p:cNvGrpSpPr/>
          <p:nvPr/>
        </p:nvGrpSpPr>
        <p:grpSpPr>
          <a:xfrm>
            <a:off x="5748295" y="1499833"/>
            <a:ext cx="323294" cy="356115"/>
            <a:chOff x="5748295" y="1499833"/>
            <a:chExt cx="323294" cy="356115"/>
          </a:xfrm>
        </p:grpSpPr>
        <p:sp>
          <p:nvSpPr>
            <p:cNvPr id="11266" name="Google Shape;11266;p74"/>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4"/>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4"/>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4"/>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4"/>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74"/>
          <p:cNvGrpSpPr/>
          <p:nvPr/>
        </p:nvGrpSpPr>
        <p:grpSpPr>
          <a:xfrm>
            <a:off x="8047661" y="1501037"/>
            <a:ext cx="278404" cy="355260"/>
            <a:chOff x="8047661" y="1501037"/>
            <a:chExt cx="278404" cy="355260"/>
          </a:xfrm>
        </p:grpSpPr>
        <p:sp>
          <p:nvSpPr>
            <p:cNvPr id="11274" name="Google Shape;11274;p74"/>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4"/>
          <p:cNvGrpSpPr/>
          <p:nvPr/>
        </p:nvGrpSpPr>
        <p:grpSpPr>
          <a:xfrm>
            <a:off x="4903389" y="1500214"/>
            <a:ext cx="267854" cy="355735"/>
            <a:chOff x="4903389" y="1500214"/>
            <a:chExt cx="267854" cy="355735"/>
          </a:xfrm>
        </p:grpSpPr>
        <p:sp>
          <p:nvSpPr>
            <p:cNvPr id="11279" name="Google Shape;11279;p74"/>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4"/>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4"/>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4"/>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4"/>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4"/>
          <p:cNvGrpSpPr/>
          <p:nvPr/>
        </p:nvGrpSpPr>
        <p:grpSpPr>
          <a:xfrm>
            <a:off x="7613518" y="1501354"/>
            <a:ext cx="264433" cy="353074"/>
            <a:chOff x="7613518" y="1501354"/>
            <a:chExt cx="264433" cy="353074"/>
          </a:xfrm>
        </p:grpSpPr>
        <p:sp>
          <p:nvSpPr>
            <p:cNvPr id="11285" name="Google Shape;11285;p74"/>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4"/>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4"/>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94"/>
        <p:cNvGrpSpPr/>
        <p:nvPr/>
      </p:nvGrpSpPr>
      <p:grpSpPr>
        <a:xfrm>
          <a:off x="0" y="0"/>
          <a:ext cx="0" cy="0"/>
          <a:chOff x="0" y="0"/>
          <a:chExt cx="0" cy="0"/>
        </a:xfrm>
      </p:grpSpPr>
      <p:sp>
        <p:nvSpPr>
          <p:cNvPr id="11295" name="Google Shape;11295;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96" name="Google Shape;11296;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97" name="Google Shape;11297;p75"/>
          <p:cNvGrpSpPr/>
          <p:nvPr/>
        </p:nvGrpSpPr>
        <p:grpSpPr>
          <a:xfrm>
            <a:off x="1757085" y="1500675"/>
            <a:ext cx="371069" cy="359396"/>
            <a:chOff x="1757085" y="1500675"/>
            <a:chExt cx="371069" cy="359396"/>
          </a:xfrm>
        </p:grpSpPr>
        <p:sp>
          <p:nvSpPr>
            <p:cNvPr id="11298" name="Google Shape;11298;p75"/>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5"/>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5"/>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5"/>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5"/>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5"/>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5"/>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5"/>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5"/>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5"/>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5"/>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5"/>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5"/>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5"/>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5"/>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5"/>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5"/>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5"/>
          <p:cNvGrpSpPr/>
          <p:nvPr/>
        </p:nvGrpSpPr>
        <p:grpSpPr>
          <a:xfrm>
            <a:off x="2774209" y="1954691"/>
            <a:ext cx="116693" cy="374186"/>
            <a:chOff x="2774209" y="1954691"/>
            <a:chExt cx="116693" cy="374186"/>
          </a:xfrm>
        </p:grpSpPr>
        <p:sp>
          <p:nvSpPr>
            <p:cNvPr id="11328" name="Google Shape;11328;p75"/>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5"/>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5"/>
          <p:cNvGrpSpPr/>
          <p:nvPr/>
        </p:nvGrpSpPr>
        <p:grpSpPr>
          <a:xfrm>
            <a:off x="4017435" y="1499912"/>
            <a:ext cx="315092" cy="359397"/>
            <a:chOff x="4017435" y="1499912"/>
            <a:chExt cx="315092" cy="359397"/>
          </a:xfrm>
        </p:grpSpPr>
        <p:sp>
          <p:nvSpPr>
            <p:cNvPr id="11331" name="Google Shape;11331;p75"/>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5"/>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75"/>
          <p:cNvGrpSpPr/>
          <p:nvPr/>
        </p:nvGrpSpPr>
        <p:grpSpPr>
          <a:xfrm>
            <a:off x="3963652" y="1999759"/>
            <a:ext cx="374154" cy="284050"/>
            <a:chOff x="3963652" y="1999759"/>
            <a:chExt cx="374154" cy="284050"/>
          </a:xfrm>
        </p:grpSpPr>
        <p:sp>
          <p:nvSpPr>
            <p:cNvPr id="11334" name="Google Shape;11334;p75"/>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5"/>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5"/>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75"/>
          <p:cNvGrpSpPr/>
          <p:nvPr/>
        </p:nvGrpSpPr>
        <p:grpSpPr>
          <a:xfrm>
            <a:off x="1777536" y="2014866"/>
            <a:ext cx="376444" cy="253772"/>
            <a:chOff x="1777536" y="2014866"/>
            <a:chExt cx="376444" cy="253772"/>
          </a:xfrm>
        </p:grpSpPr>
        <p:sp>
          <p:nvSpPr>
            <p:cNvPr id="11338" name="Google Shape;11338;p75"/>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5"/>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5"/>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5"/>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5"/>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75"/>
          <p:cNvGrpSpPr/>
          <p:nvPr/>
        </p:nvGrpSpPr>
        <p:grpSpPr>
          <a:xfrm>
            <a:off x="1309875" y="2057326"/>
            <a:ext cx="374154" cy="169680"/>
            <a:chOff x="1309875" y="2057326"/>
            <a:chExt cx="374154" cy="169680"/>
          </a:xfrm>
        </p:grpSpPr>
        <p:sp>
          <p:nvSpPr>
            <p:cNvPr id="11344" name="Google Shape;11344;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5"/>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5"/>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5"/>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5"/>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5"/>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5"/>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5" name="Google Shape;11355;p75"/>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6" name="Google Shape;11356;p75"/>
          <p:cNvGrpSpPr/>
          <p:nvPr/>
        </p:nvGrpSpPr>
        <p:grpSpPr>
          <a:xfrm>
            <a:off x="2347450" y="1954564"/>
            <a:ext cx="113639" cy="373168"/>
            <a:chOff x="2347450" y="1954564"/>
            <a:chExt cx="113639" cy="373168"/>
          </a:xfrm>
        </p:grpSpPr>
        <p:sp>
          <p:nvSpPr>
            <p:cNvPr id="11357" name="Google Shape;11357;p75"/>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5"/>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9" name="Google Shape;11359;p75"/>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0" name="Google Shape;11360;p75"/>
          <p:cNvGrpSpPr/>
          <p:nvPr/>
        </p:nvGrpSpPr>
        <p:grpSpPr>
          <a:xfrm>
            <a:off x="3110102" y="1499880"/>
            <a:ext cx="330613" cy="358379"/>
            <a:chOff x="3110102" y="1499880"/>
            <a:chExt cx="330613" cy="358379"/>
          </a:xfrm>
        </p:grpSpPr>
        <p:sp>
          <p:nvSpPr>
            <p:cNvPr id="11361" name="Google Shape;11361;p75"/>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5"/>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5"/>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5"/>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5"/>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5"/>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5"/>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8" name="Google Shape;11368;p75"/>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9" name="Google Shape;11369;p75"/>
          <p:cNvGrpSpPr/>
          <p:nvPr/>
        </p:nvGrpSpPr>
        <p:grpSpPr>
          <a:xfrm>
            <a:off x="3485575" y="1999759"/>
            <a:ext cx="373772" cy="284050"/>
            <a:chOff x="3531200" y="1999759"/>
            <a:chExt cx="373772" cy="284050"/>
          </a:xfrm>
        </p:grpSpPr>
        <p:sp>
          <p:nvSpPr>
            <p:cNvPr id="11370" name="Google Shape;11370;p75"/>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5"/>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5"/>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5"/>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5"/>
          <p:cNvGrpSpPr/>
          <p:nvPr/>
        </p:nvGrpSpPr>
        <p:grpSpPr>
          <a:xfrm>
            <a:off x="2667058" y="1500293"/>
            <a:ext cx="330231" cy="359015"/>
            <a:chOff x="2667058" y="1500293"/>
            <a:chExt cx="330231" cy="359015"/>
          </a:xfrm>
        </p:grpSpPr>
        <p:sp>
          <p:nvSpPr>
            <p:cNvPr id="11375" name="Google Shape;11375;p75"/>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5"/>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5"/>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5"/>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5"/>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5"/>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5"/>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5"/>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5"/>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5"/>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5"/>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5"/>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5"/>
          <p:cNvGrpSpPr/>
          <p:nvPr/>
        </p:nvGrpSpPr>
        <p:grpSpPr>
          <a:xfrm>
            <a:off x="3567553" y="1499912"/>
            <a:ext cx="320022" cy="359778"/>
            <a:chOff x="3567553" y="1499912"/>
            <a:chExt cx="320022" cy="359778"/>
          </a:xfrm>
        </p:grpSpPr>
        <p:sp>
          <p:nvSpPr>
            <p:cNvPr id="11394" name="Google Shape;11394;p75"/>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5"/>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5"/>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5"/>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5"/>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5"/>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75"/>
          <p:cNvGrpSpPr/>
          <p:nvPr/>
        </p:nvGrpSpPr>
        <p:grpSpPr>
          <a:xfrm>
            <a:off x="1309875" y="1499912"/>
            <a:ext cx="359015" cy="358633"/>
            <a:chOff x="1309875" y="1499912"/>
            <a:chExt cx="359015" cy="358633"/>
          </a:xfrm>
        </p:grpSpPr>
        <p:sp>
          <p:nvSpPr>
            <p:cNvPr id="11401" name="Google Shape;11401;p75"/>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5"/>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5"/>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5"/>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5"/>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5"/>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5"/>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5"/>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5"/>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5"/>
          <p:cNvGrpSpPr/>
          <p:nvPr/>
        </p:nvGrpSpPr>
        <p:grpSpPr>
          <a:xfrm>
            <a:off x="2219466" y="1500293"/>
            <a:ext cx="330613" cy="359015"/>
            <a:chOff x="2219466" y="1500293"/>
            <a:chExt cx="330613" cy="359015"/>
          </a:xfrm>
        </p:grpSpPr>
        <p:sp>
          <p:nvSpPr>
            <p:cNvPr id="11411" name="Google Shape;11411;p75"/>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5"/>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5"/>
          <p:cNvGrpSpPr/>
          <p:nvPr/>
        </p:nvGrpSpPr>
        <p:grpSpPr>
          <a:xfrm>
            <a:off x="5343544" y="1509358"/>
            <a:ext cx="244676" cy="351095"/>
            <a:chOff x="5343544" y="1509358"/>
            <a:chExt cx="244676" cy="351095"/>
          </a:xfrm>
        </p:grpSpPr>
        <p:sp>
          <p:nvSpPr>
            <p:cNvPr id="11414" name="Google Shape;11414;p75"/>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5"/>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5"/>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75"/>
          <p:cNvGrpSpPr/>
          <p:nvPr/>
        </p:nvGrpSpPr>
        <p:grpSpPr>
          <a:xfrm>
            <a:off x="4882340" y="1509358"/>
            <a:ext cx="246171" cy="351095"/>
            <a:chOff x="4882340" y="1509358"/>
            <a:chExt cx="246171" cy="351095"/>
          </a:xfrm>
        </p:grpSpPr>
        <p:sp>
          <p:nvSpPr>
            <p:cNvPr id="11418" name="Google Shape;11418;p75"/>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5"/>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5"/>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5"/>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5"/>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75"/>
          <p:cNvGrpSpPr/>
          <p:nvPr/>
        </p:nvGrpSpPr>
        <p:grpSpPr>
          <a:xfrm>
            <a:off x="6273204" y="1509008"/>
            <a:ext cx="236343" cy="351445"/>
            <a:chOff x="6273204" y="1509008"/>
            <a:chExt cx="236343" cy="351445"/>
          </a:xfrm>
        </p:grpSpPr>
        <p:sp>
          <p:nvSpPr>
            <p:cNvPr id="11424" name="Google Shape;11424;p75"/>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5"/>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5"/>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5"/>
          <p:cNvGrpSpPr/>
          <p:nvPr/>
        </p:nvGrpSpPr>
        <p:grpSpPr>
          <a:xfrm>
            <a:off x="7219530" y="1508244"/>
            <a:ext cx="191625" cy="352209"/>
            <a:chOff x="7219530" y="1508244"/>
            <a:chExt cx="191625" cy="352209"/>
          </a:xfrm>
        </p:grpSpPr>
        <p:sp>
          <p:nvSpPr>
            <p:cNvPr id="11428" name="Google Shape;11428;p75"/>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5"/>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75"/>
          <p:cNvGrpSpPr/>
          <p:nvPr/>
        </p:nvGrpSpPr>
        <p:grpSpPr>
          <a:xfrm>
            <a:off x="7699309" y="1508626"/>
            <a:ext cx="154922" cy="351827"/>
            <a:chOff x="7699309" y="1508626"/>
            <a:chExt cx="154922" cy="351827"/>
          </a:xfrm>
        </p:grpSpPr>
        <p:sp>
          <p:nvSpPr>
            <p:cNvPr id="11431" name="Google Shape;11431;p75"/>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5"/>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5"/>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5"/>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5"/>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5"/>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5"/>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75"/>
          <p:cNvGrpSpPr/>
          <p:nvPr/>
        </p:nvGrpSpPr>
        <p:grpSpPr>
          <a:xfrm>
            <a:off x="8161690" y="1509008"/>
            <a:ext cx="153396" cy="351064"/>
            <a:chOff x="8161690" y="1509008"/>
            <a:chExt cx="153396" cy="351064"/>
          </a:xfrm>
        </p:grpSpPr>
        <p:sp>
          <p:nvSpPr>
            <p:cNvPr id="11439" name="Google Shape;11439;p75"/>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5"/>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5"/>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5"/>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5"/>
          <p:cNvGrpSpPr/>
          <p:nvPr/>
        </p:nvGrpSpPr>
        <p:grpSpPr>
          <a:xfrm>
            <a:off x="6746940" y="1508881"/>
            <a:ext cx="213221" cy="352304"/>
            <a:chOff x="6746940" y="1508881"/>
            <a:chExt cx="213221" cy="352304"/>
          </a:xfrm>
        </p:grpSpPr>
        <p:sp>
          <p:nvSpPr>
            <p:cNvPr id="11444" name="Google Shape;11444;p75"/>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5"/>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5"/>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5"/>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75"/>
          <p:cNvGrpSpPr/>
          <p:nvPr/>
        </p:nvGrpSpPr>
        <p:grpSpPr>
          <a:xfrm>
            <a:off x="5770336" y="2007615"/>
            <a:ext cx="350682" cy="292097"/>
            <a:chOff x="5770336" y="2007615"/>
            <a:chExt cx="350682" cy="292097"/>
          </a:xfrm>
        </p:grpSpPr>
        <p:sp>
          <p:nvSpPr>
            <p:cNvPr id="11449" name="Google Shape;11449;p75"/>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5"/>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5"/>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5"/>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5"/>
          <p:cNvGrpSpPr/>
          <p:nvPr/>
        </p:nvGrpSpPr>
        <p:grpSpPr>
          <a:xfrm>
            <a:off x="5326878" y="1980358"/>
            <a:ext cx="350332" cy="346229"/>
            <a:chOff x="5326878" y="1980358"/>
            <a:chExt cx="350332" cy="346229"/>
          </a:xfrm>
        </p:grpSpPr>
        <p:sp>
          <p:nvSpPr>
            <p:cNvPr id="11454" name="Google Shape;11454;p75"/>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5"/>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5"/>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5"/>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75"/>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9" name="Google Shape;11459;p75"/>
          <p:cNvGrpSpPr/>
          <p:nvPr/>
        </p:nvGrpSpPr>
        <p:grpSpPr>
          <a:xfrm>
            <a:off x="4883835" y="1992571"/>
            <a:ext cx="350300" cy="323043"/>
            <a:chOff x="4883835" y="1992571"/>
            <a:chExt cx="350300" cy="323043"/>
          </a:xfrm>
        </p:grpSpPr>
        <p:sp>
          <p:nvSpPr>
            <p:cNvPr id="11460" name="Google Shape;11460;p75"/>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5"/>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5"/>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5"/>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5"/>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5"/>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75"/>
          <p:cNvGrpSpPr/>
          <p:nvPr/>
        </p:nvGrpSpPr>
        <p:grpSpPr>
          <a:xfrm>
            <a:off x="7548967" y="1978927"/>
            <a:ext cx="333285" cy="349950"/>
            <a:chOff x="7548967" y="1978927"/>
            <a:chExt cx="333285" cy="349950"/>
          </a:xfrm>
        </p:grpSpPr>
        <p:sp>
          <p:nvSpPr>
            <p:cNvPr id="11467" name="Google Shape;11467;p75"/>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5"/>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5"/>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5"/>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5"/>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5"/>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5"/>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75"/>
          <p:cNvGrpSpPr/>
          <p:nvPr/>
        </p:nvGrpSpPr>
        <p:grpSpPr>
          <a:xfrm>
            <a:off x="6214142" y="1978927"/>
            <a:ext cx="346515" cy="350300"/>
            <a:chOff x="6214142" y="1978927"/>
            <a:chExt cx="346515" cy="350300"/>
          </a:xfrm>
        </p:grpSpPr>
        <p:sp>
          <p:nvSpPr>
            <p:cNvPr id="11475" name="Google Shape;11475;p75"/>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5"/>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5"/>
          <p:cNvGrpSpPr/>
          <p:nvPr/>
        </p:nvGrpSpPr>
        <p:grpSpPr>
          <a:xfrm>
            <a:off x="7105923" y="1978545"/>
            <a:ext cx="333285" cy="350682"/>
            <a:chOff x="7105923" y="1978545"/>
            <a:chExt cx="333285" cy="350682"/>
          </a:xfrm>
        </p:grpSpPr>
        <p:sp>
          <p:nvSpPr>
            <p:cNvPr id="11478" name="Google Shape;11478;p75"/>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5"/>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5"/>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5"/>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5"/>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5"/>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5"/>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5" name="Google Shape;11485;p75"/>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5"/>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7" name="Google Shape;11487;p75"/>
          <p:cNvGrpSpPr/>
          <p:nvPr/>
        </p:nvGrpSpPr>
        <p:grpSpPr>
          <a:xfrm>
            <a:off x="3616406" y="2422352"/>
            <a:ext cx="203393" cy="351827"/>
            <a:chOff x="3616406" y="2422352"/>
            <a:chExt cx="203393" cy="351827"/>
          </a:xfrm>
        </p:grpSpPr>
        <p:sp>
          <p:nvSpPr>
            <p:cNvPr id="11488" name="Google Shape;11488;p75"/>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5"/>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75"/>
          <p:cNvGrpSpPr/>
          <p:nvPr/>
        </p:nvGrpSpPr>
        <p:grpSpPr>
          <a:xfrm>
            <a:off x="878187" y="2421970"/>
            <a:ext cx="272696" cy="351827"/>
            <a:chOff x="913012" y="2421970"/>
            <a:chExt cx="272696" cy="351827"/>
          </a:xfrm>
        </p:grpSpPr>
        <p:sp>
          <p:nvSpPr>
            <p:cNvPr id="11491" name="Google Shape;11491;p75"/>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5"/>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5"/>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5"/>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75"/>
          <p:cNvGrpSpPr/>
          <p:nvPr/>
        </p:nvGrpSpPr>
        <p:grpSpPr>
          <a:xfrm>
            <a:off x="2274743" y="2422352"/>
            <a:ext cx="255649" cy="351445"/>
            <a:chOff x="2274743" y="2422352"/>
            <a:chExt cx="255649" cy="351445"/>
          </a:xfrm>
        </p:grpSpPr>
        <p:sp>
          <p:nvSpPr>
            <p:cNvPr id="11496" name="Google Shape;11496;p75"/>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5"/>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5"/>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75"/>
          <p:cNvGrpSpPr/>
          <p:nvPr/>
        </p:nvGrpSpPr>
        <p:grpSpPr>
          <a:xfrm>
            <a:off x="2708723" y="2421239"/>
            <a:ext cx="246552" cy="352558"/>
            <a:chOff x="2708723" y="2421239"/>
            <a:chExt cx="246552" cy="352558"/>
          </a:xfrm>
        </p:grpSpPr>
        <p:sp>
          <p:nvSpPr>
            <p:cNvPr id="11500" name="Google Shape;11500;p75"/>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5"/>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75"/>
          <p:cNvGrpSpPr/>
          <p:nvPr/>
        </p:nvGrpSpPr>
        <p:grpSpPr>
          <a:xfrm>
            <a:off x="1835485" y="2422352"/>
            <a:ext cx="259433" cy="350714"/>
            <a:chOff x="1835485" y="2422352"/>
            <a:chExt cx="259433" cy="350714"/>
          </a:xfrm>
        </p:grpSpPr>
        <p:sp>
          <p:nvSpPr>
            <p:cNvPr id="11503" name="Google Shape;11503;p75"/>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5"/>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5"/>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5"/>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5"/>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5"/>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5"/>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75"/>
          <p:cNvGrpSpPr/>
          <p:nvPr/>
        </p:nvGrpSpPr>
        <p:grpSpPr>
          <a:xfrm>
            <a:off x="3150240" y="2422352"/>
            <a:ext cx="212489" cy="351445"/>
            <a:chOff x="3150240" y="2422352"/>
            <a:chExt cx="212489" cy="351445"/>
          </a:xfrm>
        </p:grpSpPr>
        <p:sp>
          <p:nvSpPr>
            <p:cNvPr id="11511" name="Google Shape;11511;p75"/>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5"/>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75"/>
          <p:cNvGrpSpPr/>
          <p:nvPr/>
        </p:nvGrpSpPr>
        <p:grpSpPr>
          <a:xfrm>
            <a:off x="1367060" y="2422129"/>
            <a:ext cx="269261" cy="352050"/>
            <a:chOff x="1367060" y="2422129"/>
            <a:chExt cx="269261" cy="352050"/>
          </a:xfrm>
        </p:grpSpPr>
        <p:sp>
          <p:nvSpPr>
            <p:cNvPr id="11514" name="Google Shape;11514;p75"/>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5"/>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5"/>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5"/>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5"/>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5"/>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5"/>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5"/>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5"/>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5"/>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5"/>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5"/>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5"/>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5"/>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8" name="Google Shape;11528;p75"/>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9" name="Google Shape;11529;p75"/>
          <p:cNvGrpSpPr/>
          <p:nvPr/>
        </p:nvGrpSpPr>
        <p:grpSpPr>
          <a:xfrm>
            <a:off x="4882690" y="2425405"/>
            <a:ext cx="274573" cy="350682"/>
            <a:chOff x="4882690" y="2425405"/>
            <a:chExt cx="274573" cy="350682"/>
          </a:xfrm>
        </p:grpSpPr>
        <p:sp>
          <p:nvSpPr>
            <p:cNvPr id="11530" name="Google Shape;11530;p75"/>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5"/>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75"/>
          <p:cNvGrpSpPr/>
          <p:nvPr/>
        </p:nvGrpSpPr>
        <p:grpSpPr>
          <a:xfrm>
            <a:off x="6627639" y="2443884"/>
            <a:ext cx="355993" cy="313247"/>
            <a:chOff x="6627639" y="2443884"/>
            <a:chExt cx="355993" cy="313247"/>
          </a:xfrm>
        </p:grpSpPr>
        <p:sp>
          <p:nvSpPr>
            <p:cNvPr id="11533" name="Google Shape;11533;p75"/>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5"/>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5"/>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75"/>
          <p:cNvGrpSpPr/>
          <p:nvPr/>
        </p:nvGrpSpPr>
        <p:grpSpPr>
          <a:xfrm>
            <a:off x="6183451" y="2462140"/>
            <a:ext cx="351445" cy="277976"/>
            <a:chOff x="6183451" y="2462140"/>
            <a:chExt cx="351445" cy="277976"/>
          </a:xfrm>
        </p:grpSpPr>
        <p:sp>
          <p:nvSpPr>
            <p:cNvPr id="11537" name="Google Shape;11537;p75"/>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5"/>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5"/>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5"/>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5"/>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5"/>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5"/>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75"/>
          <p:cNvGrpSpPr/>
          <p:nvPr/>
        </p:nvGrpSpPr>
        <p:grpSpPr>
          <a:xfrm>
            <a:off x="5735477" y="2429858"/>
            <a:ext cx="353354" cy="341299"/>
            <a:chOff x="5735477" y="2429858"/>
            <a:chExt cx="353354" cy="341299"/>
          </a:xfrm>
        </p:grpSpPr>
        <p:sp>
          <p:nvSpPr>
            <p:cNvPr id="11545" name="Google Shape;11545;p75"/>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5"/>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5"/>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5"/>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5"/>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5"/>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5"/>
          <p:cNvGrpSpPr/>
          <p:nvPr/>
        </p:nvGrpSpPr>
        <p:grpSpPr>
          <a:xfrm>
            <a:off x="5243735" y="2446973"/>
            <a:ext cx="405255" cy="275499"/>
            <a:chOff x="5283337" y="2478774"/>
            <a:chExt cx="358633" cy="243913"/>
          </a:xfrm>
        </p:grpSpPr>
        <p:sp>
          <p:nvSpPr>
            <p:cNvPr id="11552" name="Google Shape;11552;p75"/>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5"/>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5"/>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5"/>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5"/>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5"/>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5"/>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5"/>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5"/>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5"/>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5"/>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5"/>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5"/>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5"/>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5"/>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5"/>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5"/>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5"/>
          <p:cNvGrpSpPr/>
          <p:nvPr/>
        </p:nvGrpSpPr>
        <p:grpSpPr>
          <a:xfrm>
            <a:off x="7964753" y="2470823"/>
            <a:ext cx="362068" cy="258670"/>
            <a:chOff x="7964753" y="2470823"/>
            <a:chExt cx="362068" cy="258670"/>
          </a:xfrm>
        </p:grpSpPr>
        <p:sp>
          <p:nvSpPr>
            <p:cNvPr id="11570" name="Google Shape;11570;p75"/>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5"/>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5"/>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5"/>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5"/>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5"/>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5"/>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5"/>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5"/>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75"/>
          <p:cNvGrpSpPr/>
          <p:nvPr/>
        </p:nvGrpSpPr>
        <p:grpSpPr>
          <a:xfrm>
            <a:off x="7524349" y="2456447"/>
            <a:ext cx="350332" cy="288948"/>
            <a:chOff x="7524349" y="2456447"/>
            <a:chExt cx="350332" cy="288948"/>
          </a:xfrm>
        </p:grpSpPr>
        <p:sp>
          <p:nvSpPr>
            <p:cNvPr id="11580" name="Google Shape;11580;p75"/>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5"/>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5"/>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5"/>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5"/>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75"/>
          <p:cNvGrpSpPr/>
          <p:nvPr/>
        </p:nvGrpSpPr>
        <p:grpSpPr>
          <a:xfrm>
            <a:off x="3972749" y="2894211"/>
            <a:ext cx="355230" cy="356725"/>
            <a:chOff x="3972749" y="2894211"/>
            <a:chExt cx="355230" cy="356725"/>
          </a:xfrm>
        </p:grpSpPr>
        <p:sp>
          <p:nvSpPr>
            <p:cNvPr id="11586" name="Google Shape;11586;p75"/>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5"/>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5"/>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5"/>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5"/>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75"/>
          <p:cNvGrpSpPr/>
          <p:nvPr/>
        </p:nvGrpSpPr>
        <p:grpSpPr>
          <a:xfrm>
            <a:off x="3527797" y="2918796"/>
            <a:ext cx="355993" cy="307904"/>
            <a:chOff x="3527797" y="2918796"/>
            <a:chExt cx="355993" cy="307904"/>
          </a:xfrm>
        </p:grpSpPr>
        <p:sp>
          <p:nvSpPr>
            <p:cNvPr id="11592" name="Google Shape;11592;p75"/>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5"/>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5"/>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5"/>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5"/>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5"/>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5"/>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5"/>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5"/>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5"/>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5"/>
          <p:cNvGrpSpPr/>
          <p:nvPr/>
        </p:nvGrpSpPr>
        <p:grpSpPr>
          <a:xfrm>
            <a:off x="3082845" y="2920959"/>
            <a:ext cx="356375" cy="302338"/>
            <a:chOff x="3082845" y="2920959"/>
            <a:chExt cx="356375" cy="302338"/>
          </a:xfrm>
        </p:grpSpPr>
        <p:sp>
          <p:nvSpPr>
            <p:cNvPr id="11603" name="Google Shape;11603;p75"/>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5"/>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5"/>
          <p:cNvGrpSpPr/>
          <p:nvPr/>
        </p:nvGrpSpPr>
        <p:grpSpPr>
          <a:xfrm>
            <a:off x="2639038" y="2894942"/>
            <a:ext cx="355612" cy="355612"/>
            <a:chOff x="2639038" y="2894942"/>
            <a:chExt cx="355612" cy="355612"/>
          </a:xfrm>
        </p:grpSpPr>
        <p:sp>
          <p:nvSpPr>
            <p:cNvPr id="11606" name="Google Shape;11606;p75"/>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5"/>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5"/>
          <p:cNvGrpSpPr/>
          <p:nvPr/>
        </p:nvGrpSpPr>
        <p:grpSpPr>
          <a:xfrm>
            <a:off x="2194468" y="2938865"/>
            <a:ext cx="355993" cy="267766"/>
            <a:chOff x="2194468" y="2938865"/>
            <a:chExt cx="355993" cy="267766"/>
          </a:xfrm>
        </p:grpSpPr>
        <p:sp>
          <p:nvSpPr>
            <p:cNvPr id="11609" name="Google Shape;11609;p75"/>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5"/>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5"/>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5"/>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5"/>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5"/>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5"/>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5"/>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5"/>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5"/>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5"/>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5"/>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5"/>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5"/>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5"/>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5"/>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5"/>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5"/>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5"/>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5"/>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75"/>
          <p:cNvGrpSpPr/>
          <p:nvPr/>
        </p:nvGrpSpPr>
        <p:grpSpPr>
          <a:xfrm>
            <a:off x="1749897" y="2894561"/>
            <a:ext cx="355993" cy="355612"/>
            <a:chOff x="1749897" y="2894561"/>
            <a:chExt cx="355993" cy="355612"/>
          </a:xfrm>
        </p:grpSpPr>
        <p:sp>
          <p:nvSpPr>
            <p:cNvPr id="11630" name="Google Shape;11630;p75"/>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5"/>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5"/>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5"/>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5"/>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5"/>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5"/>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5"/>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5"/>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5"/>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5"/>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75"/>
          <p:cNvGrpSpPr/>
          <p:nvPr/>
        </p:nvGrpSpPr>
        <p:grpSpPr>
          <a:xfrm>
            <a:off x="1305327" y="2894211"/>
            <a:ext cx="357520" cy="357488"/>
            <a:chOff x="1305327" y="2894211"/>
            <a:chExt cx="357520" cy="357488"/>
          </a:xfrm>
        </p:grpSpPr>
        <p:sp>
          <p:nvSpPr>
            <p:cNvPr id="11642" name="Google Shape;11642;p75"/>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5"/>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5"/>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5"/>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5"/>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75"/>
          <p:cNvGrpSpPr/>
          <p:nvPr/>
        </p:nvGrpSpPr>
        <p:grpSpPr>
          <a:xfrm>
            <a:off x="853950" y="2894720"/>
            <a:ext cx="364104" cy="353290"/>
            <a:chOff x="853950" y="2894720"/>
            <a:chExt cx="364104" cy="353290"/>
          </a:xfrm>
        </p:grpSpPr>
        <p:sp>
          <p:nvSpPr>
            <p:cNvPr id="11648" name="Google Shape;11648;p75"/>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5"/>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5"/>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5"/>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5"/>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5"/>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5"/>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5"/>
          <p:cNvGrpSpPr/>
          <p:nvPr/>
        </p:nvGrpSpPr>
        <p:grpSpPr>
          <a:xfrm>
            <a:off x="7066548" y="2912594"/>
            <a:ext cx="352209" cy="334938"/>
            <a:chOff x="7066548" y="2912594"/>
            <a:chExt cx="352209" cy="334938"/>
          </a:xfrm>
        </p:grpSpPr>
        <p:sp>
          <p:nvSpPr>
            <p:cNvPr id="11656" name="Google Shape;11656;p75"/>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5"/>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5"/>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5"/>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5"/>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5"/>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2" name="Google Shape;11662;p75"/>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5"/>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4" name="Google Shape;11664;p75"/>
          <p:cNvGrpSpPr/>
          <p:nvPr/>
        </p:nvGrpSpPr>
        <p:grpSpPr>
          <a:xfrm>
            <a:off x="7541397" y="2904802"/>
            <a:ext cx="318495" cy="352209"/>
            <a:chOff x="7541397" y="2904802"/>
            <a:chExt cx="318495" cy="352209"/>
          </a:xfrm>
        </p:grpSpPr>
        <p:sp>
          <p:nvSpPr>
            <p:cNvPr id="11665" name="Google Shape;11665;p7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75"/>
          <p:cNvGrpSpPr/>
          <p:nvPr/>
        </p:nvGrpSpPr>
        <p:grpSpPr>
          <a:xfrm>
            <a:off x="8003015" y="2904039"/>
            <a:ext cx="306759" cy="351445"/>
            <a:chOff x="8003015" y="2904039"/>
            <a:chExt cx="306759" cy="351445"/>
          </a:xfrm>
        </p:grpSpPr>
        <p:sp>
          <p:nvSpPr>
            <p:cNvPr id="11668" name="Google Shape;11668;p75"/>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5"/>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5"/>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5"/>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5"/>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5"/>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75"/>
          <p:cNvGrpSpPr/>
          <p:nvPr/>
        </p:nvGrpSpPr>
        <p:grpSpPr>
          <a:xfrm>
            <a:off x="5687770" y="2885496"/>
            <a:ext cx="369638" cy="369606"/>
            <a:chOff x="5687770" y="2885496"/>
            <a:chExt cx="369638" cy="369606"/>
          </a:xfrm>
        </p:grpSpPr>
        <p:sp>
          <p:nvSpPr>
            <p:cNvPr id="11675" name="Google Shape;11675;p75"/>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5"/>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5"/>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5"/>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5"/>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5"/>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5"/>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5"/>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5"/>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5"/>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75"/>
          <p:cNvGrpSpPr/>
          <p:nvPr/>
        </p:nvGrpSpPr>
        <p:grpSpPr>
          <a:xfrm>
            <a:off x="4881958" y="2904802"/>
            <a:ext cx="156417" cy="349537"/>
            <a:chOff x="4881958" y="2904802"/>
            <a:chExt cx="156417" cy="349537"/>
          </a:xfrm>
        </p:grpSpPr>
        <p:sp>
          <p:nvSpPr>
            <p:cNvPr id="11686" name="Google Shape;11686;p75"/>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5"/>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5"/>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5"/>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5"/>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5"/>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5"/>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75"/>
          <p:cNvGrpSpPr/>
          <p:nvPr/>
        </p:nvGrpSpPr>
        <p:grpSpPr>
          <a:xfrm>
            <a:off x="5230318" y="2886514"/>
            <a:ext cx="371133" cy="367443"/>
            <a:chOff x="5230318" y="2886514"/>
            <a:chExt cx="371133" cy="367443"/>
          </a:xfrm>
        </p:grpSpPr>
        <p:sp>
          <p:nvSpPr>
            <p:cNvPr id="11694" name="Google Shape;11694;p75"/>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5"/>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5"/>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5"/>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5"/>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5"/>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5"/>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5"/>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5"/>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75"/>
          <p:cNvGrpSpPr/>
          <p:nvPr/>
        </p:nvGrpSpPr>
        <p:grpSpPr>
          <a:xfrm>
            <a:off x="5748358" y="3434578"/>
            <a:ext cx="352590" cy="182561"/>
            <a:chOff x="5748358" y="3434578"/>
            <a:chExt cx="352590" cy="182561"/>
          </a:xfrm>
        </p:grpSpPr>
        <p:sp>
          <p:nvSpPr>
            <p:cNvPr id="11704" name="Google Shape;11704;p75"/>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5"/>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5"/>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5"/>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5"/>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5"/>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5"/>
          <p:cNvGrpSpPr/>
          <p:nvPr/>
        </p:nvGrpSpPr>
        <p:grpSpPr>
          <a:xfrm>
            <a:off x="862283" y="4274771"/>
            <a:ext cx="341204" cy="359301"/>
            <a:chOff x="862283" y="4274771"/>
            <a:chExt cx="341204" cy="359301"/>
          </a:xfrm>
        </p:grpSpPr>
        <p:sp>
          <p:nvSpPr>
            <p:cNvPr id="11711" name="Google Shape;11711;p75"/>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5"/>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5"/>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75"/>
          <p:cNvGrpSpPr/>
          <p:nvPr/>
        </p:nvGrpSpPr>
        <p:grpSpPr>
          <a:xfrm>
            <a:off x="1396957" y="4287365"/>
            <a:ext cx="301861" cy="332871"/>
            <a:chOff x="1396957" y="4287365"/>
            <a:chExt cx="301861" cy="332871"/>
          </a:xfrm>
        </p:grpSpPr>
        <p:sp>
          <p:nvSpPr>
            <p:cNvPr id="11715" name="Google Shape;11715;p7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5"/>
          <p:cNvGrpSpPr/>
          <p:nvPr/>
        </p:nvGrpSpPr>
        <p:grpSpPr>
          <a:xfrm>
            <a:off x="1865381" y="4277506"/>
            <a:ext cx="396131" cy="355612"/>
            <a:chOff x="1865381" y="4277506"/>
            <a:chExt cx="396131" cy="355612"/>
          </a:xfrm>
        </p:grpSpPr>
        <p:sp>
          <p:nvSpPr>
            <p:cNvPr id="11731" name="Google Shape;11731;p75"/>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5"/>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5"/>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5"/>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5"/>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5"/>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75"/>
          <p:cNvGrpSpPr/>
          <p:nvPr/>
        </p:nvGrpSpPr>
        <p:grpSpPr>
          <a:xfrm>
            <a:off x="2411823" y="4303999"/>
            <a:ext cx="334398" cy="299953"/>
            <a:chOff x="2411823" y="4303999"/>
            <a:chExt cx="334398" cy="299953"/>
          </a:xfrm>
        </p:grpSpPr>
        <p:sp>
          <p:nvSpPr>
            <p:cNvPr id="11738" name="Google Shape;11738;p75"/>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5"/>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5"/>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5"/>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5"/>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5"/>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5"/>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5"/>
          <p:cNvGrpSpPr/>
          <p:nvPr/>
        </p:nvGrpSpPr>
        <p:grpSpPr>
          <a:xfrm>
            <a:off x="2903337" y="4279032"/>
            <a:ext cx="382519" cy="350682"/>
            <a:chOff x="2903337" y="4279032"/>
            <a:chExt cx="382519" cy="350682"/>
          </a:xfrm>
        </p:grpSpPr>
        <p:sp>
          <p:nvSpPr>
            <p:cNvPr id="11746" name="Google Shape;11746;p75"/>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5"/>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5"/>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5"/>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5"/>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5"/>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5"/>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5"/>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5"/>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5"/>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5"/>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5"/>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5"/>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5"/>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5"/>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75"/>
          <p:cNvGrpSpPr/>
          <p:nvPr/>
        </p:nvGrpSpPr>
        <p:grpSpPr>
          <a:xfrm>
            <a:off x="3933342" y="4315767"/>
            <a:ext cx="383632" cy="276449"/>
            <a:chOff x="3933342" y="4315767"/>
            <a:chExt cx="383632" cy="276449"/>
          </a:xfrm>
        </p:grpSpPr>
        <p:sp>
          <p:nvSpPr>
            <p:cNvPr id="11762" name="Google Shape;11762;p75"/>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5"/>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5"/>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5"/>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5"/>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5"/>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75"/>
          <p:cNvGrpSpPr/>
          <p:nvPr/>
        </p:nvGrpSpPr>
        <p:grpSpPr>
          <a:xfrm>
            <a:off x="3441065" y="4302505"/>
            <a:ext cx="337069" cy="302593"/>
            <a:chOff x="3441065" y="4302505"/>
            <a:chExt cx="337069" cy="302593"/>
          </a:xfrm>
        </p:grpSpPr>
        <p:sp>
          <p:nvSpPr>
            <p:cNvPr id="11769" name="Google Shape;11769;p75"/>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5"/>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5"/>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5"/>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5"/>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5"/>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5"/>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5"/>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5"/>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5"/>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5"/>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5"/>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5"/>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75"/>
          <p:cNvGrpSpPr/>
          <p:nvPr/>
        </p:nvGrpSpPr>
        <p:grpSpPr>
          <a:xfrm>
            <a:off x="3532345" y="3362635"/>
            <a:ext cx="339328" cy="336274"/>
            <a:chOff x="3532345" y="3362635"/>
            <a:chExt cx="339328" cy="336274"/>
          </a:xfrm>
        </p:grpSpPr>
        <p:sp>
          <p:nvSpPr>
            <p:cNvPr id="11783" name="Google Shape;11783;p7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5"/>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5"/>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5"/>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8" name="Google Shape;11788;p75"/>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9" name="Google Shape;11789;p75"/>
          <p:cNvGrpSpPr/>
          <p:nvPr/>
        </p:nvGrpSpPr>
        <p:grpSpPr>
          <a:xfrm>
            <a:off x="1883955" y="3808700"/>
            <a:ext cx="162873" cy="351445"/>
            <a:chOff x="1883955" y="3808700"/>
            <a:chExt cx="162873" cy="351445"/>
          </a:xfrm>
        </p:grpSpPr>
        <p:sp>
          <p:nvSpPr>
            <p:cNvPr id="11790" name="Google Shape;11790;p75"/>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5"/>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75"/>
          <p:cNvGrpSpPr/>
          <p:nvPr/>
        </p:nvGrpSpPr>
        <p:grpSpPr>
          <a:xfrm>
            <a:off x="939156" y="3809209"/>
            <a:ext cx="192007" cy="351318"/>
            <a:chOff x="939156" y="3809209"/>
            <a:chExt cx="192007" cy="351318"/>
          </a:xfrm>
        </p:grpSpPr>
        <p:sp>
          <p:nvSpPr>
            <p:cNvPr id="11793" name="Google Shape;11793;p75"/>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5"/>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75"/>
          <p:cNvGrpSpPr/>
          <p:nvPr/>
        </p:nvGrpSpPr>
        <p:grpSpPr>
          <a:xfrm>
            <a:off x="2306167" y="3809845"/>
            <a:ext cx="193915" cy="349155"/>
            <a:chOff x="2306167" y="3809845"/>
            <a:chExt cx="193915" cy="349155"/>
          </a:xfrm>
        </p:grpSpPr>
        <p:sp>
          <p:nvSpPr>
            <p:cNvPr id="11796" name="Google Shape;11796;p75"/>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5"/>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5"/>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5"/>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5"/>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5"/>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5"/>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75"/>
          <p:cNvGrpSpPr/>
          <p:nvPr/>
        </p:nvGrpSpPr>
        <p:grpSpPr>
          <a:xfrm>
            <a:off x="1323901" y="3807173"/>
            <a:ext cx="356343" cy="356757"/>
            <a:chOff x="1323901" y="3807173"/>
            <a:chExt cx="356343" cy="356757"/>
          </a:xfrm>
        </p:grpSpPr>
        <p:sp>
          <p:nvSpPr>
            <p:cNvPr id="11804" name="Google Shape;11804;p75"/>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5"/>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5"/>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5"/>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5"/>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5"/>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5"/>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5"/>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5"/>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5"/>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5"/>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5"/>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5"/>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5"/>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5"/>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5"/>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5"/>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5"/>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5"/>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5"/>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5"/>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5"/>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5"/>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5"/>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8" name="Google Shape;11828;p75"/>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9" name="Google Shape;11829;p75"/>
          <p:cNvGrpSpPr/>
          <p:nvPr/>
        </p:nvGrpSpPr>
        <p:grpSpPr>
          <a:xfrm>
            <a:off x="859262" y="3353920"/>
            <a:ext cx="306759" cy="351445"/>
            <a:chOff x="859262" y="3353920"/>
            <a:chExt cx="306759" cy="351445"/>
          </a:xfrm>
        </p:grpSpPr>
        <p:sp>
          <p:nvSpPr>
            <p:cNvPr id="11830" name="Google Shape;11830;p75"/>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5"/>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5"/>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5"/>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5"/>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5" name="Google Shape;11835;p75"/>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6" name="Google Shape;11836;p75"/>
          <p:cNvGrpSpPr/>
          <p:nvPr/>
        </p:nvGrpSpPr>
        <p:grpSpPr>
          <a:xfrm>
            <a:off x="3967437" y="3837102"/>
            <a:ext cx="364708" cy="295405"/>
            <a:chOff x="3967437" y="3837102"/>
            <a:chExt cx="364708" cy="295405"/>
          </a:xfrm>
        </p:grpSpPr>
        <p:sp>
          <p:nvSpPr>
            <p:cNvPr id="11837" name="Google Shape;11837;p75"/>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5"/>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5"/>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5"/>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5"/>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2" name="Google Shape;11842;p75"/>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5"/>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5"/>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5" name="Google Shape;11845;p75"/>
          <p:cNvGrpSpPr/>
          <p:nvPr/>
        </p:nvGrpSpPr>
        <p:grpSpPr>
          <a:xfrm>
            <a:off x="5811827" y="3806451"/>
            <a:ext cx="283743" cy="308444"/>
            <a:chOff x="5964227" y="3858701"/>
            <a:chExt cx="283743" cy="308444"/>
          </a:xfrm>
        </p:grpSpPr>
        <p:sp>
          <p:nvSpPr>
            <p:cNvPr id="11846" name="Google Shape;11846;p75"/>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5"/>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5"/>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5"/>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75"/>
          <p:cNvGrpSpPr/>
          <p:nvPr/>
        </p:nvGrpSpPr>
        <p:grpSpPr>
          <a:xfrm>
            <a:off x="6243508" y="3873073"/>
            <a:ext cx="320372" cy="213602"/>
            <a:chOff x="6395908" y="3873073"/>
            <a:chExt cx="320372" cy="213602"/>
          </a:xfrm>
        </p:grpSpPr>
        <p:sp>
          <p:nvSpPr>
            <p:cNvPr id="11851" name="Google Shape;11851;p75"/>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5"/>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5"/>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5"/>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5"/>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5"/>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5"/>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5"/>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5"/>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5"/>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75"/>
          <p:cNvGrpSpPr/>
          <p:nvPr/>
        </p:nvGrpSpPr>
        <p:grpSpPr>
          <a:xfrm>
            <a:off x="7262890" y="3802816"/>
            <a:ext cx="357138" cy="352018"/>
            <a:chOff x="7415290" y="3802816"/>
            <a:chExt cx="357138" cy="352018"/>
          </a:xfrm>
        </p:grpSpPr>
        <p:sp>
          <p:nvSpPr>
            <p:cNvPr id="11862" name="Google Shape;11862;p75"/>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5"/>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5"/>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5"/>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5"/>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5"/>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5"/>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5"/>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75"/>
          <p:cNvGrpSpPr/>
          <p:nvPr/>
        </p:nvGrpSpPr>
        <p:grpSpPr>
          <a:xfrm>
            <a:off x="6737312" y="3833413"/>
            <a:ext cx="355230" cy="293401"/>
            <a:chOff x="6889712" y="3833413"/>
            <a:chExt cx="355230" cy="293401"/>
          </a:xfrm>
        </p:grpSpPr>
        <p:sp>
          <p:nvSpPr>
            <p:cNvPr id="11871" name="Google Shape;11871;p75"/>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5"/>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5"/>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5"/>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5"/>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5"/>
          <p:cNvGrpSpPr/>
          <p:nvPr/>
        </p:nvGrpSpPr>
        <p:grpSpPr>
          <a:xfrm>
            <a:off x="7707152" y="3835870"/>
            <a:ext cx="282318" cy="337168"/>
            <a:chOff x="1635875" y="237775"/>
            <a:chExt cx="4370250" cy="5219325"/>
          </a:xfrm>
        </p:grpSpPr>
        <p:sp>
          <p:nvSpPr>
            <p:cNvPr id="11877" name="Google Shape;11877;p75"/>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5"/>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75"/>
          <p:cNvGrpSpPr/>
          <p:nvPr/>
        </p:nvGrpSpPr>
        <p:grpSpPr>
          <a:xfrm>
            <a:off x="3103963" y="3361140"/>
            <a:ext cx="297886" cy="337578"/>
            <a:chOff x="3103963" y="3361140"/>
            <a:chExt cx="297886" cy="337578"/>
          </a:xfrm>
        </p:grpSpPr>
        <p:sp>
          <p:nvSpPr>
            <p:cNvPr id="11880" name="Google Shape;11880;p75"/>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5"/>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5"/>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5"/>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5"/>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5"/>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5"/>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5"/>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5"/>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5"/>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5"/>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5"/>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75"/>
          <p:cNvGrpSpPr/>
          <p:nvPr/>
        </p:nvGrpSpPr>
        <p:grpSpPr>
          <a:xfrm>
            <a:off x="2667821" y="3361108"/>
            <a:ext cx="273046" cy="337801"/>
            <a:chOff x="2667821" y="3361108"/>
            <a:chExt cx="273046" cy="337801"/>
          </a:xfrm>
        </p:grpSpPr>
        <p:sp>
          <p:nvSpPr>
            <p:cNvPr id="11905" name="Google Shape;11905;p75"/>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5"/>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5"/>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5"/>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5"/>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5"/>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5"/>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5"/>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5"/>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5"/>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5"/>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5"/>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5"/>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5"/>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5"/>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5"/>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5"/>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5"/>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5"/>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75"/>
          <p:cNvGrpSpPr/>
          <p:nvPr/>
        </p:nvGrpSpPr>
        <p:grpSpPr>
          <a:xfrm>
            <a:off x="2212469" y="3360313"/>
            <a:ext cx="282715" cy="338660"/>
            <a:chOff x="2212469" y="3360313"/>
            <a:chExt cx="282715" cy="338660"/>
          </a:xfrm>
        </p:grpSpPr>
        <p:sp>
          <p:nvSpPr>
            <p:cNvPr id="11925" name="Google Shape;11925;p75"/>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5"/>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5"/>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75"/>
          <p:cNvGrpSpPr/>
          <p:nvPr/>
        </p:nvGrpSpPr>
        <p:grpSpPr>
          <a:xfrm>
            <a:off x="1768821" y="3361108"/>
            <a:ext cx="278739" cy="339073"/>
            <a:chOff x="1768821" y="3361108"/>
            <a:chExt cx="278739" cy="339073"/>
          </a:xfrm>
        </p:grpSpPr>
        <p:sp>
          <p:nvSpPr>
            <p:cNvPr id="11929" name="Google Shape;11929;p7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75"/>
          <p:cNvGrpSpPr/>
          <p:nvPr/>
        </p:nvGrpSpPr>
        <p:grpSpPr>
          <a:xfrm>
            <a:off x="5337883" y="3336873"/>
            <a:ext cx="307141" cy="376826"/>
            <a:chOff x="5337883" y="3336873"/>
            <a:chExt cx="307141" cy="376826"/>
          </a:xfrm>
        </p:grpSpPr>
        <p:sp>
          <p:nvSpPr>
            <p:cNvPr id="11941" name="Google Shape;11941;p75"/>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5"/>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75"/>
          <p:cNvGrpSpPr/>
          <p:nvPr/>
        </p:nvGrpSpPr>
        <p:grpSpPr>
          <a:xfrm>
            <a:off x="4883835" y="3337255"/>
            <a:ext cx="323425" cy="377557"/>
            <a:chOff x="4883835" y="3337255"/>
            <a:chExt cx="323425" cy="377557"/>
          </a:xfrm>
        </p:grpSpPr>
        <p:sp>
          <p:nvSpPr>
            <p:cNvPr id="11944" name="Google Shape;11944;p75"/>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5"/>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5"/>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75"/>
          <p:cNvGrpSpPr/>
          <p:nvPr/>
        </p:nvGrpSpPr>
        <p:grpSpPr>
          <a:xfrm>
            <a:off x="6193310" y="3407289"/>
            <a:ext cx="352590" cy="237488"/>
            <a:chOff x="6193310" y="3407289"/>
            <a:chExt cx="352590" cy="237488"/>
          </a:xfrm>
        </p:grpSpPr>
        <p:sp>
          <p:nvSpPr>
            <p:cNvPr id="11948" name="Google Shape;11948;p75"/>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5"/>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5"/>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5"/>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5"/>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3" name="Google Shape;11953;p75"/>
          <p:cNvGrpSpPr/>
          <p:nvPr/>
        </p:nvGrpSpPr>
        <p:grpSpPr>
          <a:xfrm>
            <a:off x="6637117" y="3397843"/>
            <a:ext cx="353735" cy="254504"/>
            <a:chOff x="6637117" y="3397843"/>
            <a:chExt cx="353735" cy="254504"/>
          </a:xfrm>
        </p:grpSpPr>
        <p:sp>
          <p:nvSpPr>
            <p:cNvPr id="11954" name="Google Shape;11954;p75"/>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5"/>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5"/>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5"/>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5"/>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5"/>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75"/>
          <p:cNvGrpSpPr/>
          <p:nvPr/>
        </p:nvGrpSpPr>
        <p:grpSpPr>
          <a:xfrm>
            <a:off x="7075994" y="3349531"/>
            <a:ext cx="360637" cy="352336"/>
            <a:chOff x="7075994" y="3349531"/>
            <a:chExt cx="360637" cy="352336"/>
          </a:xfrm>
        </p:grpSpPr>
        <p:sp>
          <p:nvSpPr>
            <p:cNvPr id="11961" name="Google Shape;11961;p75"/>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5"/>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5"/>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5"/>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5"/>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5"/>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5"/>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75"/>
          <p:cNvGrpSpPr/>
          <p:nvPr/>
        </p:nvGrpSpPr>
        <p:grpSpPr>
          <a:xfrm>
            <a:off x="7651983" y="3349181"/>
            <a:ext cx="107183" cy="352399"/>
            <a:chOff x="7651983" y="3349181"/>
            <a:chExt cx="107183" cy="352399"/>
          </a:xfrm>
        </p:grpSpPr>
        <p:sp>
          <p:nvSpPr>
            <p:cNvPr id="11969" name="Google Shape;11969;p75"/>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5"/>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75"/>
          <p:cNvGrpSpPr/>
          <p:nvPr/>
        </p:nvGrpSpPr>
        <p:grpSpPr>
          <a:xfrm>
            <a:off x="7973468" y="3382322"/>
            <a:ext cx="352590" cy="287072"/>
            <a:chOff x="7973468" y="3382322"/>
            <a:chExt cx="352590" cy="287072"/>
          </a:xfrm>
        </p:grpSpPr>
        <p:sp>
          <p:nvSpPr>
            <p:cNvPr id="11972" name="Google Shape;11972;p75"/>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5"/>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5"/>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5"/>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5"/>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5"/>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5"/>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5"/>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5"/>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5"/>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5"/>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5"/>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89"/>
        <p:cNvGrpSpPr/>
        <p:nvPr/>
      </p:nvGrpSpPr>
      <p:grpSpPr>
        <a:xfrm>
          <a:off x="0" y="0"/>
          <a:ext cx="0" cy="0"/>
          <a:chOff x="0" y="0"/>
          <a:chExt cx="0" cy="0"/>
        </a:xfrm>
      </p:grpSpPr>
      <p:sp>
        <p:nvSpPr>
          <p:cNvPr id="12290" name="Google Shape;12290;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291" name="Google Shape;12291;p77"/>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2" name="Google Shape;12292;p77"/>
          <p:cNvGrpSpPr/>
          <p:nvPr/>
        </p:nvGrpSpPr>
        <p:grpSpPr>
          <a:xfrm>
            <a:off x="3303268" y="3817349"/>
            <a:ext cx="346056" cy="345674"/>
            <a:chOff x="3303268" y="3817349"/>
            <a:chExt cx="346056" cy="345674"/>
          </a:xfrm>
        </p:grpSpPr>
        <p:sp>
          <p:nvSpPr>
            <p:cNvPr id="12293" name="Google Shape;12293;p7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77"/>
          <p:cNvGrpSpPr/>
          <p:nvPr/>
        </p:nvGrpSpPr>
        <p:grpSpPr>
          <a:xfrm>
            <a:off x="3752358" y="3817349"/>
            <a:ext cx="346056" cy="345674"/>
            <a:chOff x="3752358" y="3817349"/>
            <a:chExt cx="346056" cy="345674"/>
          </a:xfrm>
        </p:grpSpPr>
        <p:sp>
          <p:nvSpPr>
            <p:cNvPr id="12298" name="Google Shape;12298;p7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7"/>
          <p:cNvGrpSpPr/>
          <p:nvPr/>
        </p:nvGrpSpPr>
        <p:grpSpPr>
          <a:xfrm>
            <a:off x="5100008" y="3817349"/>
            <a:ext cx="346024" cy="345674"/>
            <a:chOff x="5100008" y="3817349"/>
            <a:chExt cx="346024" cy="345674"/>
          </a:xfrm>
        </p:grpSpPr>
        <p:sp>
          <p:nvSpPr>
            <p:cNvPr id="12303" name="Google Shape;12303;p77"/>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7"/>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7"/>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7"/>
          <p:cNvGrpSpPr/>
          <p:nvPr/>
        </p:nvGrpSpPr>
        <p:grpSpPr>
          <a:xfrm>
            <a:off x="5998919" y="3817349"/>
            <a:ext cx="345674" cy="345674"/>
            <a:chOff x="5998919" y="3817349"/>
            <a:chExt cx="345674" cy="345674"/>
          </a:xfrm>
        </p:grpSpPr>
        <p:sp>
          <p:nvSpPr>
            <p:cNvPr id="12307" name="Google Shape;12307;p77"/>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7"/>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7"/>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77"/>
          <p:cNvGrpSpPr/>
          <p:nvPr/>
        </p:nvGrpSpPr>
        <p:grpSpPr>
          <a:xfrm>
            <a:off x="4201447" y="3817349"/>
            <a:ext cx="346024" cy="345674"/>
            <a:chOff x="4201447" y="3817349"/>
            <a:chExt cx="346024" cy="345674"/>
          </a:xfrm>
        </p:grpSpPr>
        <p:sp>
          <p:nvSpPr>
            <p:cNvPr id="12311" name="Google Shape;12311;p7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77"/>
          <p:cNvGrpSpPr/>
          <p:nvPr/>
        </p:nvGrpSpPr>
        <p:grpSpPr>
          <a:xfrm>
            <a:off x="4650919" y="3817349"/>
            <a:ext cx="346024" cy="345674"/>
            <a:chOff x="4650919" y="3817349"/>
            <a:chExt cx="346024" cy="345674"/>
          </a:xfrm>
        </p:grpSpPr>
        <p:sp>
          <p:nvSpPr>
            <p:cNvPr id="12314" name="Google Shape;12314;p77"/>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7"/>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7"/>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77"/>
          <p:cNvGrpSpPr/>
          <p:nvPr/>
        </p:nvGrpSpPr>
        <p:grpSpPr>
          <a:xfrm>
            <a:off x="5549861" y="3817349"/>
            <a:ext cx="345642" cy="345674"/>
            <a:chOff x="5549861" y="3817349"/>
            <a:chExt cx="345642" cy="345674"/>
          </a:xfrm>
        </p:grpSpPr>
        <p:sp>
          <p:nvSpPr>
            <p:cNvPr id="12318" name="Google Shape;12318;p77"/>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7"/>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7"/>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77"/>
          <p:cNvGrpSpPr/>
          <p:nvPr/>
        </p:nvGrpSpPr>
        <p:grpSpPr>
          <a:xfrm>
            <a:off x="1306445" y="3397829"/>
            <a:ext cx="367255" cy="269855"/>
            <a:chOff x="1306445" y="3397829"/>
            <a:chExt cx="367255" cy="269855"/>
          </a:xfrm>
        </p:grpSpPr>
        <p:sp>
          <p:nvSpPr>
            <p:cNvPr id="12322" name="Google Shape;12322;p77"/>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7"/>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7"/>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7"/>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7"/>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7"/>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77"/>
          <p:cNvGrpSpPr/>
          <p:nvPr/>
        </p:nvGrpSpPr>
        <p:grpSpPr>
          <a:xfrm>
            <a:off x="1781317" y="3391400"/>
            <a:ext cx="367255" cy="282364"/>
            <a:chOff x="1781317" y="3391400"/>
            <a:chExt cx="367255" cy="282364"/>
          </a:xfrm>
        </p:grpSpPr>
        <p:sp>
          <p:nvSpPr>
            <p:cNvPr id="12329" name="Google Shape;12329;p77"/>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7"/>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7"/>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7"/>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7"/>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7"/>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77"/>
          <p:cNvGrpSpPr/>
          <p:nvPr/>
        </p:nvGrpSpPr>
        <p:grpSpPr>
          <a:xfrm>
            <a:off x="3678830" y="3370933"/>
            <a:ext cx="369164" cy="323297"/>
            <a:chOff x="3678830" y="3370933"/>
            <a:chExt cx="369164" cy="323297"/>
          </a:xfrm>
        </p:grpSpPr>
        <p:sp>
          <p:nvSpPr>
            <p:cNvPr id="12336" name="Google Shape;12336;p77"/>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7"/>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7"/>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7"/>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7"/>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7"/>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7"/>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7"/>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7"/>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7"/>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7"/>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77"/>
          <p:cNvGrpSpPr/>
          <p:nvPr/>
        </p:nvGrpSpPr>
        <p:grpSpPr>
          <a:xfrm>
            <a:off x="859265" y="3348175"/>
            <a:ext cx="312316" cy="368400"/>
            <a:chOff x="859265" y="3348175"/>
            <a:chExt cx="312316" cy="368400"/>
          </a:xfrm>
        </p:grpSpPr>
        <p:sp>
          <p:nvSpPr>
            <p:cNvPr id="12348" name="Google Shape;12348;p77"/>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7"/>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7"/>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7"/>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7"/>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3" name="Google Shape;12353;p77"/>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4" name="Google Shape;12354;p77"/>
          <p:cNvGrpSpPr/>
          <p:nvPr/>
        </p:nvGrpSpPr>
        <p:grpSpPr>
          <a:xfrm>
            <a:off x="2766374" y="3361013"/>
            <a:ext cx="330110" cy="308908"/>
            <a:chOff x="2766264" y="3394042"/>
            <a:chExt cx="294873" cy="275934"/>
          </a:xfrm>
        </p:grpSpPr>
        <p:sp>
          <p:nvSpPr>
            <p:cNvPr id="12355" name="Google Shape;12355;p7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77"/>
          <p:cNvGrpSpPr/>
          <p:nvPr/>
        </p:nvGrpSpPr>
        <p:grpSpPr>
          <a:xfrm>
            <a:off x="3214972" y="3359188"/>
            <a:ext cx="346406" cy="347552"/>
            <a:chOff x="3214972" y="3359188"/>
            <a:chExt cx="346406" cy="347552"/>
          </a:xfrm>
        </p:grpSpPr>
        <p:sp>
          <p:nvSpPr>
            <p:cNvPr id="12360" name="Google Shape;12360;p77"/>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7"/>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7"/>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7"/>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7"/>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7"/>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7"/>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7"/>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7"/>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7"/>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7"/>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7"/>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7"/>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7"/>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77"/>
          <p:cNvGrpSpPr/>
          <p:nvPr/>
        </p:nvGrpSpPr>
        <p:grpSpPr>
          <a:xfrm>
            <a:off x="4629306" y="3409193"/>
            <a:ext cx="367255" cy="244486"/>
            <a:chOff x="4629306" y="3409193"/>
            <a:chExt cx="367255" cy="244486"/>
          </a:xfrm>
        </p:grpSpPr>
        <p:sp>
          <p:nvSpPr>
            <p:cNvPr id="12375" name="Google Shape;12375;p77"/>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7"/>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7"/>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7"/>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7"/>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7"/>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7"/>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7"/>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7"/>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7"/>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77"/>
          <p:cNvGrpSpPr/>
          <p:nvPr/>
        </p:nvGrpSpPr>
        <p:grpSpPr>
          <a:xfrm>
            <a:off x="4193490" y="3350084"/>
            <a:ext cx="289939" cy="334661"/>
            <a:chOff x="4193490" y="3350084"/>
            <a:chExt cx="289939" cy="334661"/>
          </a:xfrm>
        </p:grpSpPr>
        <p:sp>
          <p:nvSpPr>
            <p:cNvPr id="12386" name="Google Shape;12386;p77"/>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7"/>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7"/>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7"/>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7"/>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7"/>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7"/>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7"/>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7"/>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7"/>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77"/>
          <p:cNvGrpSpPr/>
          <p:nvPr/>
        </p:nvGrpSpPr>
        <p:grpSpPr>
          <a:xfrm>
            <a:off x="6533281" y="3351230"/>
            <a:ext cx="357037" cy="357005"/>
            <a:chOff x="6533281" y="3351230"/>
            <a:chExt cx="357037" cy="357005"/>
          </a:xfrm>
        </p:grpSpPr>
        <p:sp>
          <p:nvSpPr>
            <p:cNvPr id="12397" name="Google Shape;12397;p77"/>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7"/>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7"/>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77"/>
          <p:cNvGrpSpPr/>
          <p:nvPr/>
        </p:nvGrpSpPr>
        <p:grpSpPr>
          <a:xfrm>
            <a:off x="6058441" y="3351230"/>
            <a:ext cx="357387" cy="357005"/>
            <a:chOff x="6058441" y="3351230"/>
            <a:chExt cx="357387" cy="357005"/>
          </a:xfrm>
        </p:grpSpPr>
        <p:sp>
          <p:nvSpPr>
            <p:cNvPr id="12401" name="Google Shape;12401;p77"/>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7"/>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77"/>
          <p:cNvGrpSpPr/>
          <p:nvPr/>
        </p:nvGrpSpPr>
        <p:grpSpPr>
          <a:xfrm>
            <a:off x="7957483" y="3350848"/>
            <a:ext cx="357387" cy="357387"/>
            <a:chOff x="7957483" y="3350848"/>
            <a:chExt cx="357387" cy="357387"/>
          </a:xfrm>
        </p:grpSpPr>
        <p:sp>
          <p:nvSpPr>
            <p:cNvPr id="12404" name="Google Shape;12404;p77"/>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7"/>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7"/>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77"/>
          <p:cNvGrpSpPr/>
          <p:nvPr/>
        </p:nvGrpSpPr>
        <p:grpSpPr>
          <a:xfrm>
            <a:off x="7007771" y="3351230"/>
            <a:ext cx="357387" cy="357005"/>
            <a:chOff x="7007771" y="3351230"/>
            <a:chExt cx="357387" cy="357005"/>
          </a:xfrm>
        </p:grpSpPr>
        <p:sp>
          <p:nvSpPr>
            <p:cNvPr id="12408" name="Google Shape;12408;p77"/>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7"/>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7"/>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7"/>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7"/>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77"/>
          <p:cNvGrpSpPr/>
          <p:nvPr/>
        </p:nvGrpSpPr>
        <p:grpSpPr>
          <a:xfrm>
            <a:off x="5108729" y="3351230"/>
            <a:ext cx="357005" cy="357005"/>
            <a:chOff x="5108729" y="3351230"/>
            <a:chExt cx="357005" cy="357005"/>
          </a:xfrm>
        </p:grpSpPr>
        <p:sp>
          <p:nvSpPr>
            <p:cNvPr id="12414" name="Google Shape;12414;p77"/>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7"/>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77"/>
          <p:cNvGrpSpPr/>
          <p:nvPr/>
        </p:nvGrpSpPr>
        <p:grpSpPr>
          <a:xfrm>
            <a:off x="5583569" y="3351230"/>
            <a:ext cx="357419" cy="357005"/>
            <a:chOff x="5583569" y="3351230"/>
            <a:chExt cx="357419" cy="357005"/>
          </a:xfrm>
        </p:grpSpPr>
        <p:sp>
          <p:nvSpPr>
            <p:cNvPr id="12417" name="Google Shape;12417;p77"/>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7"/>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77"/>
          <p:cNvGrpSpPr/>
          <p:nvPr/>
        </p:nvGrpSpPr>
        <p:grpSpPr>
          <a:xfrm>
            <a:off x="7482229" y="3351230"/>
            <a:ext cx="357419" cy="357005"/>
            <a:chOff x="7482229" y="3351230"/>
            <a:chExt cx="357419" cy="357005"/>
          </a:xfrm>
        </p:grpSpPr>
        <p:sp>
          <p:nvSpPr>
            <p:cNvPr id="12420" name="Google Shape;12420;p77"/>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7"/>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7"/>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7"/>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7"/>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77"/>
          <p:cNvGrpSpPr/>
          <p:nvPr/>
        </p:nvGrpSpPr>
        <p:grpSpPr>
          <a:xfrm>
            <a:off x="3764485" y="2890682"/>
            <a:ext cx="222874" cy="345737"/>
            <a:chOff x="3764485" y="2890682"/>
            <a:chExt cx="222874" cy="345737"/>
          </a:xfrm>
        </p:grpSpPr>
        <p:sp>
          <p:nvSpPr>
            <p:cNvPr id="12426" name="Google Shape;12426;p77"/>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7"/>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7"/>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77"/>
          <p:cNvGrpSpPr/>
          <p:nvPr/>
        </p:nvGrpSpPr>
        <p:grpSpPr>
          <a:xfrm>
            <a:off x="2238616" y="2908131"/>
            <a:ext cx="422596" cy="310382"/>
            <a:chOff x="2278533" y="2937377"/>
            <a:chExt cx="346788" cy="254704"/>
          </a:xfrm>
        </p:grpSpPr>
        <p:sp>
          <p:nvSpPr>
            <p:cNvPr id="12430" name="Google Shape;12430;p77"/>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7"/>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2" name="Google Shape;12432;p77"/>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3" name="Google Shape;12433;p77"/>
          <p:cNvGrpSpPr/>
          <p:nvPr/>
        </p:nvGrpSpPr>
        <p:grpSpPr>
          <a:xfrm>
            <a:off x="1836637" y="2891510"/>
            <a:ext cx="286152" cy="346438"/>
            <a:chOff x="1836637" y="2891510"/>
            <a:chExt cx="286152" cy="346438"/>
          </a:xfrm>
        </p:grpSpPr>
        <p:sp>
          <p:nvSpPr>
            <p:cNvPr id="12434" name="Google Shape;12434;p77"/>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7"/>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7"/>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7"/>
          <p:cNvGrpSpPr/>
          <p:nvPr/>
        </p:nvGrpSpPr>
        <p:grpSpPr>
          <a:xfrm>
            <a:off x="5585861" y="2905929"/>
            <a:ext cx="379764" cy="337684"/>
            <a:chOff x="5585861" y="2905929"/>
            <a:chExt cx="379764" cy="337684"/>
          </a:xfrm>
        </p:grpSpPr>
        <p:sp>
          <p:nvSpPr>
            <p:cNvPr id="12438" name="Google Shape;12438;p77"/>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7"/>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7"/>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7"/>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77"/>
          <p:cNvGrpSpPr/>
          <p:nvPr/>
        </p:nvGrpSpPr>
        <p:grpSpPr>
          <a:xfrm>
            <a:off x="1327676" y="2910480"/>
            <a:ext cx="347934" cy="310024"/>
            <a:chOff x="1327676" y="2910480"/>
            <a:chExt cx="347934" cy="310024"/>
          </a:xfrm>
        </p:grpSpPr>
        <p:sp>
          <p:nvSpPr>
            <p:cNvPr id="12443" name="Google Shape;12443;p77"/>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7"/>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7"/>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7"/>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7"/>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8" name="Google Shape;12448;p77"/>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9" name="Google Shape;12449;p77"/>
          <p:cNvGrpSpPr/>
          <p:nvPr/>
        </p:nvGrpSpPr>
        <p:grpSpPr>
          <a:xfrm>
            <a:off x="2753401" y="2869564"/>
            <a:ext cx="382828" cy="358601"/>
            <a:chOff x="2753373" y="2902523"/>
            <a:chExt cx="347552" cy="325557"/>
          </a:xfrm>
        </p:grpSpPr>
        <p:sp>
          <p:nvSpPr>
            <p:cNvPr id="12450" name="Google Shape;12450;p7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77"/>
          <p:cNvGrpSpPr/>
          <p:nvPr/>
        </p:nvGrpSpPr>
        <p:grpSpPr>
          <a:xfrm>
            <a:off x="849016" y="2903255"/>
            <a:ext cx="356655" cy="335425"/>
            <a:chOff x="849016" y="2903255"/>
            <a:chExt cx="356655" cy="335425"/>
          </a:xfrm>
        </p:grpSpPr>
        <p:sp>
          <p:nvSpPr>
            <p:cNvPr id="12457" name="Google Shape;12457;p77"/>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7"/>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7"/>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7"/>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7"/>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7"/>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7"/>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7"/>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7"/>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7"/>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7"/>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7"/>
          <p:cNvGrpSpPr/>
          <p:nvPr/>
        </p:nvGrpSpPr>
        <p:grpSpPr>
          <a:xfrm>
            <a:off x="4210933" y="2926777"/>
            <a:ext cx="280072" cy="275520"/>
            <a:chOff x="4210933" y="2926777"/>
            <a:chExt cx="280072" cy="275520"/>
          </a:xfrm>
        </p:grpSpPr>
        <p:sp>
          <p:nvSpPr>
            <p:cNvPr id="12469" name="Google Shape;12469;p77"/>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7"/>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7"/>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7"/>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7"/>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7"/>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7"/>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7"/>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7"/>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7"/>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7"/>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7"/>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7"/>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77"/>
          <p:cNvGrpSpPr/>
          <p:nvPr/>
        </p:nvGrpSpPr>
        <p:grpSpPr>
          <a:xfrm>
            <a:off x="4667216" y="2915382"/>
            <a:ext cx="320273" cy="318395"/>
            <a:chOff x="4667216" y="2915382"/>
            <a:chExt cx="320273" cy="318395"/>
          </a:xfrm>
        </p:grpSpPr>
        <p:sp>
          <p:nvSpPr>
            <p:cNvPr id="12483" name="Google Shape;12483;p77"/>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7"/>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7"/>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7"/>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77"/>
          <p:cNvGrpSpPr/>
          <p:nvPr/>
        </p:nvGrpSpPr>
        <p:grpSpPr>
          <a:xfrm>
            <a:off x="5170480" y="2934639"/>
            <a:ext cx="261929" cy="280550"/>
            <a:chOff x="5170480" y="2934639"/>
            <a:chExt cx="261929" cy="280550"/>
          </a:xfrm>
        </p:grpSpPr>
        <p:sp>
          <p:nvSpPr>
            <p:cNvPr id="12488" name="Google Shape;12488;p7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7"/>
          <p:cNvGrpSpPr/>
          <p:nvPr/>
        </p:nvGrpSpPr>
        <p:grpSpPr>
          <a:xfrm>
            <a:off x="6069423" y="2891892"/>
            <a:ext cx="362321" cy="364231"/>
            <a:chOff x="6069423" y="2891892"/>
            <a:chExt cx="362321" cy="364231"/>
          </a:xfrm>
        </p:grpSpPr>
        <p:sp>
          <p:nvSpPr>
            <p:cNvPr id="12496" name="Google Shape;12496;p77"/>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7"/>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7"/>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7"/>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7"/>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7"/>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77"/>
          <p:cNvGrpSpPr/>
          <p:nvPr/>
        </p:nvGrpSpPr>
        <p:grpSpPr>
          <a:xfrm>
            <a:off x="6571955" y="2919170"/>
            <a:ext cx="308878" cy="311170"/>
            <a:chOff x="6571955" y="2919170"/>
            <a:chExt cx="308878" cy="311170"/>
          </a:xfrm>
        </p:grpSpPr>
        <p:sp>
          <p:nvSpPr>
            <p:cNvPr id="12503" name="Google Shape;12503;p7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77"/>
          <p:cNvGrpSpPr/>
          <p:nvPr/>
        </p:nvGrpSpPr>
        <p:grpSpPr>
          <a:xfrm>
            <a:off x="7500054" y="2934735"/>
            <a:ext cx="350576" cy="280454"/>
            <a:chOff x="7500054" y="2934735"/>
            <a:chExt cx="350576" cy="280454"/>
          </a:xfrm>
        </p:grpSpPr>
        <p:sp>
          <p:nvSpPr>
            <p:cNvPr id="12514" name="Google Shape;12514;p7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77"/>
          <p:cNvGrpSpPr/>
          <p:nvPr/>
        </p:nvGrpSpPr>
        <p:grpSpPr>
          <a:xfrm>
            <a:off x="7024430" y="2874662"/>
            <a:ext cx="332012" cy="355454"/>
            <a:chOff x="7055134" y="2919170"/>
            <a:chExt cx="290321" cy="310820"/>
          </a:xfrm>
        </p:grpSpPr>
        <p:sp>
          <p:nvSpPr>
            <p:cNvPr id="12523" name="Google Shape;12523;p7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77"/>
          <p:cNvGrpSpPr/>
          <p:nvPr/>
        </p:nvGrpSpPr>
        <p:grpSpPr>
          <a:xfrm>
            <a:off x="7985143" y="2900613"/>
            <a:ext cx="330109" cy="347552"/>
            <a:chOff x="7985143" y="2900613"/>
            <a:chExt cx="330109" cy="347552"/>
          </a:xfrm>
        </p:grpSpPr>
        <p:sp>
          <p:nvSpPr>
            <p:cNvPr id="12538" name="Google Shape;12538;p77"/>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7"/>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7"/>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7"/>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7"/>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7"/>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7"/>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7"/>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77"/>
          <p:cNvGrpSpPr/>
          <p:nvPr/>
        </p:nvGrpSpPr>
        <p:grpSpPr>
          <a:xfrm>
            <a:off x="7990840" y="2435226"/>
            <a:ext cx="354363" cy="353631"/>
            <a:chOff x="7990840" y="2435226"/>
            <a:chExt cx="354363" cy="353631"/>
          </a:xfrm>
        </p:grpSpPr>
        <p:sp>
          <p:nvSpPr>
            <p:cNvPr id="12547" name="Google Shape;12547;p77"/>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7"/>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7"/>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77"/>
          <p:cNvGrpSpPr/>
          <p:nvPr/>
        </p:nvGrpSpPr>
        <p:grpSpPr>
          <a:xfrm>
            <a:off x="1817317" y="2480330"/>
            <a:ext cx="350958" cy="263043"/>
            <a:chOff x="1817317" y="2480330"/>
            <a:chExt cx="350958" cy="263043"/>
          </a:xfrm>
        </p:grpSpPr>
        <p:sp>
          <p:nvSpPr>
            <p:cNvPr id="12551" name="Google Shape;12551;p7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77"/>
          <p:cNvGrpSpPr/>
          <p:nvPr/>
        </p:nvGrpSpPr>
        <p:grpSpPr>
          <a:xfrm>
            <a:off x="1341727" y="2483349"/>
            <a:ext cx="419913" cy="308109"/>
            <a:chOff x="1341727" y="2483349"/>
            <a:chExt cx="419913" cy="308109"/>
          </a:xfrm>
        </p:grpSpPr>
        <p:sp>
          <p:nvSpPr>
            <p:cNvPr id="12557" name="Google Shape;12557;p77"/>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7"/>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7"/>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77"/>
          <p:cNvGrpSpPr/>
          <p:nvPr/>
        </p:nvGrpSpPr>
        <p:grpSpPr>
          <a:xfrm>
            <a:off x="854332" y="2447736"/>
            <a:ext cx="376358" cy="330109"/>
            <a:chOff x="854332" y="2447736"/>
            <a:chExt cx="376358" cy="330109"/>
          </a:xfrm>
        </p:grpSpPr>
        <p:sp>
          <p:nvSpPr>
            <p:cNvPr id="12561" name="Google Shape;12561;p77"/>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7"/>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7"/>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7"/>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7"/>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7"/>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7"/>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7"/>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77"/>
          <p:cNvGrpSpPr/>
          <p:nvPr/>
        </p:nvGrpSpPr>
        <p:grpSpPr>
          <a:xfrm>
            <a:off x="4206763" y="2450951"/>
            <a:ext cx="322151" cy="322374"/>
            <a:chOff x="4206763" y="2450951"/>
            <a:chExt cx="322151" cy="322374"/>
          </a:xfrm>
        </p:grpSpPr>
        <p:sp>
          <p:nvSpPr>
            <p:cNvPr id="12570" name="Google Shape;12570;p77"/>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7"/>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77"/>
          <p:cNvGrpSpPr/>
          <p:nvPr/>
        </p:nvGrpSpPr>
        <p:grpSpPr>
          <a:xfrm>
            <a:off x="7528096" y="2450059"/>
            <a:ext cx="327976" cy="324316"/>
            <a:chOff x="7528096" y="2450059"/>
            <a:chExt cx="327976" cy="324316"/>
          </a:xfrm>
        </p:grpSpPr>
        <p:sp>
          <p:nvSpPr>
            <p:cNvPr id="12573" name="Google Shape;12573;p77"/>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7"/>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7"/>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7"/>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7"/>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77"/>
          <p:cNvGrpSpPr/>
          <p:nvPr/>
        </p:nvGrpSpPr>
        <p:grpSpPr>
          <a:xfrm>
            <a:off x="7077129" y="2512542"/>
            <a:ext cx="282364" cy="198619"/>
            <a:chOff x="7077129" y="2512542"/>
            <a:chExt cx="282364" cy="198619"/>
          </a:xfrm>
        </p:grpSpPr>
        <p:sp>
          <p:nvSpPr>
            <p:cNvPr id="12579" name="Google Shape;12579;p77"/>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7"/>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7"/>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7"/>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7"/>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7"/>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77"/>
          <p:cNvGrpSpPr/>
          <p:nvPr/>
        </p:nvGrpSpPr>
        <p:grpSpPr>
          <a:xfrm>
            <a:off x="3725461" y="2444712"/>
            <a:ext cx="334279" cy="334661"/>
            <a:chOff x="3725461" y="2444712"/>
            <a:chExt cx="334279" cy="334661"/>
          </a:xfrm>
        </p:grpSpPr>
        <p:sp>
          <p:nvSpPr>
            <p:cNvPr id="12586" name="Google Shape;12586;p77"/>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7"/>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7"/>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7"/>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7"/>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7"/>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7"/>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77"/>
          <p:cNvGrpSpPr/>
          <p:nvPr/>
        </p:nvGrpSpPr>
        <p:grpSpPr>
          <a:xfrm>
            <a:off x="6577238" y="2457221"/>
            <a:ext cx="332019" cy="310788"/>
            <a:chOff x="6577238" y="2457221"/>
            <a:chExt cx="332019" cy="310788"/>
          </a:xfrm>
        </p:grpSpPr>
        <p:sp>
          <p:nvSpPr>
            <p:cNvPr id="12594" name="Google Shape;12594;p77"/>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7"/>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7"/>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7"/>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7"/>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7"/>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77"/>
          <p:cNvGrpSpPr/>
          <p:nvPr/>
        </p:nvGrpSpPr>
        <p:grpSpPr>
          <a:xfrm>
            <a:off x="2818561" y="2439778"/>
            <a:ext cx="247892" cy="346024"/>
            <a:chOff x="2818561" y="2439778"/>
            <a:chExt cx="247892" cy="346024"/>
          </a:xfrm>
        </p:grpSpPr>
        <p:sp>
          <p:nvSpPr>
            <p:cNvPr id="12601" name="Google Shape;12601;p77"/>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7"/>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7"/>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7"/>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7"/>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7"/>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7"/>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7"/>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7"/>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7"/>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7"/>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7"/>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7"/>
          <p:cNvGrpSpPr/>
          <p:nvPr/>
        </p:nvGrpSpPr>
        <p:grpSpPr>
          <a:xfrm>
            <a:off x="3207778" y="2474632"/>
            <a:ext cx="419933" cy="275170"/>
            <a:chOff x="3207778" y="2474632"/>
            <a:chExt cx="419933" cy="275170"/>
          </a:xfrm>
        </p:grpSpPr>
        <p:sp>
          <p:nvSpPr>
            <p:cNvPr id="12614" name="Google Shape;12614;p77"/>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7"/>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7"/>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7"/>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7"/>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7"/>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7"/>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7"/>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7"/>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7"/>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7"/>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7"/>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7"/>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7"/>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77"/>
          <p:cNvGrpSpPr/>
          <p:nvPr/>
        </p:nvGrpSpPr>
        <p:grpSpPr>
          <a:xfrm>
            <a:off x="6099375" y="2456075"/>
            <a:ext cx="337684" cy="314194"/>
            <a:chOff x="6099375" y="2456075"/>
            <a:chExt cx="337684" cy="314194"/>
          </a:xfrm>
        </p:grpSpPr>
        <p:sp>
          <p:nvSpPr>
            <p:cNvPr id="12629" name="Google Shape;12629;p7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77"/>
          <p:cNvGrpSpPr/>
          <p:nvPr/>
        </p:nvGrpSpPr>
        <p:grpSpPr>
          <a:xfrm>
            <a:off x="2312623" y="2468584"/>
            <a:ext cx="312698" cy="286534"/>
            <a:chOff x="2312623" y="2468584"/>
            <a:chExt cx="312698" cy="286534"/>
          </a:xfrm>
        </p:grpSpPr>
        <p:sp>
          <p:nvSpPr>
            <p:cNvPr id="12632" name="Google Shape;12632;p77"/>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7"/>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7"/>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77"/>
          <p:cNvGrpSpPr/>
          <p:nvPr/>
        </p:nvGrpSpPr>
        <p:grpSpPr>
          <a:xfrm>
            <a:off x="5618805" y="2440924"/>
            <a:ext cx="345292" cy="342618"/>
            <a:chOff x="5618805" y="2440924"/>
            <a:chExt cx="345292" cy="342618"/>
          </a:xfrm>
        </p:grpSpPr>
        <p:sp>
          <p:nvSpPr>
            <p:cNvPr id="12636" name="Google Shape;12636;p77"/>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7"/>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7"/>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7"/>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7"/>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77"/>
          <p:cNvGrpSpPr/>
          <p:nvPr/>
        </p:nvGrpSpPr>
        <p:grpSpPr>
          <a:xfrm>
            <a:off x="4653179" y="2446590"/>
            <a:ext cx="377886" cy="331255"/>
            <a:chOff x="4653179" y="2446590"/>
            <a:chExt cx="377886" cy="331255"/>
          </a:xfrm>
        </p:grpSpPr>
        <p:sp>
          <p:nvSpPr>
            <p:cNvPr id="12642" name="Google Shape;12642;p77"/>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7"/>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7"/>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7"/>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77"/>
          <p:cNvGrpSpPr/>
          <p:nvPr/>
        </p:nvGrpSpPr>
        <p:grpSpPr>
          <a:xfrm>
            <a:off x="5184517" y="2459481"/>
            <a:ext cx="252062" cy="305122"/>
            <a:chOff x="5184517" y="2459481"/>
            <a:chExt cx="252062" cy="305122"/>
          </a:xfrm>
        </p:grpSpPr>
        <p:sp>
          <p:nvSpPr>
            <p:cNvPr id="12647" name="Google Shape;12647;p77"/>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7"/>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7"/>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7"/>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7"/>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7"/>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3" name="Google Shape;12653;p77"/>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4" name="Google Shape;12654;p77"/>
          <p:cNvGrpSpPr/>
          <p:nvPr/>
        </p:nvGrpSpPr>
        <p:grpSpPr>
          <a:xfrm>
            <a:off x="6155459" y="1969108"/>
            <a:ext cx="249770" cy="363849"/>
            <a:chOff x="6155459" y="1969108"/>
            <a:chExt cx="249770" cy="363849"/>
          </a:xfrm>
        </p:grpSpPr>
        <p:sp>
          <p:nvSpPr>
            <p:cNvPr id="12655" name="Google Shape;12655;p77"/>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7"/>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7"/>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7"/>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7"/>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7"/>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7"/>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7"/>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7"/>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77"/>
          <p:cNvGrpSpPr/>
          <p:nvPr/>
        </p:nvGrpSpPr>
        <p:grpSpPr>
          <a:xfrm>
            <a:off x="2280029" y="1970604"/>
            <a:ext cx="353631" cy="354395"/>
            <a:chOff x="2280029" y="1970604"/>
            <a:chExt cx="353631" cy="354395"/>
          </a:xfrm>
        </p:grpSpPr>
        <p:sp>
          <p:nvSpPr>
            <p:cNvPr id="12665" name="Google Shape;12665;p77"/>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7"/>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7"/>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7"/>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77"/>
          <p:cNvGrpSpPr/>
          <p:nvPr/>
        </p:nvGrpSpPr>
        <p:grpSpPr>
          <a:xfrm>
            <a:off x="8065100" y="2000174"/>
            <a:ext cx="255086" cy="301685"/>
            <a:chOff x="8065100" y="2000174"/>
            <a:chExt cx="255086" cy="301685"/>
          </a:xfrm>
        </p:grpSpPr>
        <p:sp>
          <p:nvSpPr>
            <p:cNvPr id="12670" name="Google Shape;12670;p77"/>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7"/>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7"/>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7"/>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77"/>
          <p:cNvGrpSpPr/>
          <p:nvPr/>
        </p:nvGrpSpPr>
        <p:grpSpPr>
          <a:xfrm>
            <a:off x="6633705" y="1969108"/>
            <a:ext cx="249420" cy="363849"/>
            <a:chOff x="6633705" y="1969108"/>
            <a:chExt cx="249420" cy="363849"/>
          </a:xfrm>
        </p:grpSpPr>
        <p:sp>
          <p:nvSpPr>
            <p:cNvPr id="12675" name="Google Shape;12675;p77"/>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7"/>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7"/>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7"/>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7"/>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7"/>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7"/>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7"/>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77"/>
          <p:cNvGrpSpPr/>
          <p:nvPr/>
        </p:nvGrpSpPr>
        <p:grpSpPr>
          <a:xfrm>
            <a:off x="5211031" y="1969108"/>
            <a:ext cx="226661" cy="363467"/>
            <a:chOff x="5211031" y="1969108"/>
            <a:chExt cx="226661" cy="363467"/>
          </a:xfrm>
        </p:grpSpPr>
        <p:sp>
          <p:nvSpPr>
            <p:cNvPr id="12684" name="Google Shape;12684;p77"/>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7"/>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77"/>
          <p:cNvGrpSpPr/>
          <p:nvPr/>
        </p:nvGrpSpPr>
        <p:grpSpPr>
          <a:xfrm>
            <a:off x="3712952" y="1970604"/>
            <a:ext cx="354363" cy="354395"/>
            <a:chOff x="3712952" y="1970604"/>
            <a:chExt cx="354363" cy="354395"/>
          </a:xfrm>
        </p:grpSpPr>
        <p:sp>
          <p:nvSpPr>
            <p:cNvPr id="12687" name="Google Shape;12687;p77"/>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7"/>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7"/>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7"/>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7"/>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7"/>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7"/>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7"/>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7"/>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77"/>
          <p:cNvGrpSpPr/>
          <p:nvPr/>
        </p:nvGrpSpPr>
        <p:grpSpPr>
          <a:xfrm>
            <a:off x="3235438" y="1970604"/>
            <a:ext cx="354363" cy="354745"/>
            <a:chOff x="3235438" y="1970604"/>
            <a:chExt cx="354363" cy="354745"/>
          </a:xfrm>
        </p:grpSpPr>
        <p:sp>
          <p:nvSpPr>
            <p:cNvPr id="12697" name="Google Shape;12697;p7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77"/>
          <p:cNvGrpSpPr/>
          <p:nvPr/>
        </p:nvGrpSpPr>
        <p:grpSpPr>
          <a:xfrm>
            <a:off x="1329585" y="1989925"/>
            <a:ext cx="341472" cy="335074"/>
            <a:chOff x="1329585" y="1989925"/>
            <a:chExt cx="341472" cy="335074"/>
          </a:xfrm>
        </p:grpSpPr>
        <p:sp>
          <p:nvSpPr>
            <p:cNvPr id="12711" name="Google Shape;12711;p77"/>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7"/>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7"/>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77"/>
          <p:cNvGrpSpPr/>
          <p:nvPr/>
        </p:nvGrpSpPr>
        <p:grpSpPr>
          <a:xfrm>
            <a:off x="5591871" y="1989906"/>
            <a:ext cx="416649" cy="325597"/>
            <a:chOff x="5626763" y="2013829"/>
            <a:chExt cx="351722" cy="274788"/>
          </a:xfrm>
        </p:grpSpPr>
        <p:sp>
          <p:nvSpPr>
            <p:cNvPr id="12715" name="Google Shape;12715;p77"/>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7"/>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7"/>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7"/>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7"/>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7"/>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7"/>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7"/>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7"/>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7"/>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77"/>
          <p:cNvGrpSpPr/>
          <p:nvPr/>
        </p:nvGrpSpPr>
        <p:grpSpPr>
          <a:xfrm>
            <a:off x="7576605" y="1983877"/>
            <a:ext cx="276698" cy="333133"/>
            <a:chOff x="7576605" y="1983877"/>
            <a:chExt cx="276698" cy="333133"/>
          </a:xfrm>
        </p:grpSpPr>
        <p:sp>
          <p:nvSpPr>
            <p:cNvPr id="12726" name="Google Shape;12726;p77"/>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7"/>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77"/>
          <p:cNvGrpSpPr/>
          <p:nvPr/>
        </p:nvGrpSpPr>
        <p:grpSpPr>
          <a:xfrm>
            <a:off x="853568" y="1975538"/>
            <a:ext cx="337334" cy="353599"/>
            <a:chOff x="853568" y="1975538"/>
            <a:chExt cx="337334" cy="353599"/>
          </a:xfrm>
        </p:grpSpPr>
        <p:sp>
          <p:nvSpPr>
            <p:cNvPr id="12729" name="Google Shape;12729;p77"/>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7"/>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7"/>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7"/>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77"/>
          <p:cNvGrpSpPr/>
          <p:nvPr/>
        </p:nvGrpSpPr>
        <p:grpSpPr>
          <a:xfrm>
            <a:off x="2770052" y="2009628"/>
            <a:ext cx="327085" cy="277080"/>
            <a:chOff x="2770052" y="2009628"/>
            <a:chExt cx="327085" cy="277080"/>
          </a:xfrm>
        </p:grpSpPr>
        <p:sp>
          <p:nvSpPr>
            <p:cNvPr id="12734" name="Google Shape;12734;p7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6" name="Google Shape;12736;p77"/>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7" name="Google Shape;12737;p77"/>
          <p:cNvGrpSpPr/>
          <p:nvPr/>
        </p:nvGrpSpPr>
        <p:grpSpPr>
          <a:xfrm>
            <a:off x="4195399" y="1970604"/>
            <a:ext cx="344878" cy="343573"/>
            <a:chOff x="4195399" y="1970604"/>
            <a:chExt cx="344878" cy="343573"/>
          </a:xfrm>
        </p:grpSpPr>
        <p:sp>
          <p:nvSpPr>
            <p:cNvPr id="12738" name="Google Shape;12738;p77"/>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7"/>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7"/>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7"/>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77"/>
          <p:cNvGrpSpPr/>
          <p:nvPr/>
        </p:nvGrpSpPr>
        <p:grpSpPr>
          <a:xfrm>
            <a:off x="4674791" y="1977447"/>
            <a:ext cx="344528" cy="344114"/>
            <a:chOff x="4674791" y="1977447"/>
            <a:chExt cx="344528" cy="344114"/>
          </a:xfrm>
        </p:grpSpPr>
        <p:sp>
          <p:nvSpPr>
            <p:cNvPr id="12743" name="Google Shape;12743;p77"/>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7"/>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7"/>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7"/>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7"/>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7"/>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7"/>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7"/>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7"/>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7"/>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7"/>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7"/>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7"/>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7"/>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7"/>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7"/>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7"/>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7"/>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7"/>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7"/>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7"/>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7"/>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7"/>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7"/>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7"/>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7"/>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77"/>
          <p:cNvGrpSpPr/>
          <p:nvPr/>
        </p:nvGrpSpPr>
        <p:grpSpPr>
          <a:xfrm>
            <a:off x="6083810" y="1547297"/>
            <a:ext cx="382819" cy="310788"/>
            <a:chOff x="6083810" y="1547297"/>
            <a:chExt cx="382819" cy="310788"/>
          </a:xfrm>
        </p:grpSpPr>
        <p:sp>
          <p:nvSpPr>
            <p:cNvPr id="12770" name="Google Shape;12770;p77"/>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7"/>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7"/>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7"/>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7"/>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7"/>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7"/>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7"/>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7"/>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7"/>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7"/>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7"/>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7"/>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7"/>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7"/>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7"/>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7"/>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7"/>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7"/>
          <p:cNvGrpSpPr/>
          <p:nvPr/>
        </p:nvGrpSpPr>
        <p:grpSpPr>
          <a:xfrm>
            <a:off x="6558300" y="1538193"/>
            <a:ext cx="382788" cy="328613"/>
            <a:chOff x="6558300" y="1538193"/>
            <a:chExt cx="382788" cy="328613"/>
          </a:xfrm>
        </p:grpSpPr>
        <p:sp>
          <p:nvSpPr>
            <p:cNvPr id="12789" name="Google Shape;12789;p77"/>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7"/>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77"/>
          <p:cNvGrpSpPr/>
          <p:nvPr/>
        </p:nvGrpSpPr>
        <p:grpSpPr>
          <a:xfrm>
            <a:off x="5194002" y="1511297"/>
            <a:ext cx="259605" cy="346024"/>
            <a:chOff x="5194002" y="1511297"/>
            <a:chExt cx="259605" cy="346024"/>
          </a:xfrm>
        </p:grpSpPr>
        <p:sp>
          <p:nvSpPr>
            <p:cNvPr id="12792" name="Google Shape;12792;p77"/>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7"/>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7"/>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7"/>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77"/>
          <p:cNvGrpSpPr/>
          <p:nvPr/>
        </p:nvGrpSpPr>
        <p:grpSpPr>
          <a:xfrm>
            <a:off x="1394741" y="1512061"/>
            <a:ext cx="252444" cy="351722"/>
            <a:chOff x="1394741" y="1512061"/>
            <a:chExt cx="252444" cy="351722"/>
          </a:xfrm>
        </p:grpSpPr>
        <p:sp>
          <p:nvSpPr>
            <p:cNvPr id="12797" name="Google Shape;12797;p77"/>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7"/>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7"/>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7"/>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7"/>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7"/>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7"/>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7"/>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7"/>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7"/>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7"/>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7"/>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7"/>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7"/>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7"/>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7"/>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7"/>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7"/>
          <p:cNvGrpSpPr/>
          <p:nvPr/>
        </p:nvGrpSpPr>
        <p:grpSpPr>
          <a:xfrm>
            <a:off x="855096" y="1504485"/>
            <a:ext cx="380910" cy="339594"/>
            <a:chOff x="855096" y="1504485"/>
            <a:chExt cx="380910" cy="339594"/>
          </a:xfrm>
        </p:grpSpPr>
        <p:sp>
          <p:nvSpPr>
            <p:cNvPr id="12815" name="Google Shape;12815;p77"/>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7"/>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7"/>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7"/>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7"/>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77"/>
          <p:cNvGrpSpPr/>
          <p:nvPr/>
        </p:nvGrpSpPr>
        <p:grpSpPr>
          <a:xfrm>
            <a:off x="1819576" y="1511679"/>
            <a:ext cx="352103" cy="352103"/>
            <a:chOff x="1819576" y="1511679"/>
            <a:chExt cx="352103" cy="352103"/>
          </a:xfrm>
        </p:grpSpPr>
        <p:sp>
          <p:nvSpPr>
            <p:cNvPr id="12821" name="Google Shape;12821;p77"/>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7"/>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7"/>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7"/>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77"/>
          <p:cNvGrpSpPr/>
          <p:nvPr/>
        </p:nvGrpSpPr>
        <p:grpSpPr>
          <a:xfrm>
            <a:off x="5621097" y="1500761"/>
            <a:ext cx="371424" cy="355446"/>
            <a:chOff x="5621097" y="1500761"/>
            <a:chExt cx="371424" cy="355446"/>
          </a:xfrm>
        </p:grpSpPr>
        <p:sp>
          <p:nvSpPr>
            <p:cNvPr id="12826" name="Google Shape;12826;p77"/>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7"/>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77"/>
          <p:cNvGrpSpPr/>
          <p:nvPr/>
        </p:nvGrpSpPr>
        <p:grpSpPr>
          <a:xfrm>
            <a:off x="4670239" y="1541599"/>
            <a:ext cx="359679" cy="321833"/>
            <a:chOff x="4670239" y="1541599"/>
            <a:chExt cx="359679" cy="321833"/>
          </a:xfrm>
        </p:grpSpPr>
        <p:sp>
          <p:nvSpPr>
            <p:cNvPr id="12829" name="Google Shape;12829;p77"/>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7"/>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7"/>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7"/>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7"/>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77"/>
          <p:cNvGrpSpPr/>
          <p:nvPr/>
        </p:nvGrpSpPr>
        <p:grpSpPr>
          <a:xfrm>
            <a:off x="4212429" y="1502385"/>
            <a:ext cx="321037" cy="353822"/>
            <a:chOff x="4212429" y="1502385"/>
            <a:chExt cx="321037" cy="353822"/>
          </a:xfrm>
        </p:grpSpPr>
        <p:sp>
          <p:nvSpPr>
            <p:cNvPr id="12835" name="Google Shape;12835;p77"/>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7"/>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7"/>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7"/>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77"/>
          <p:cNvGrpSpPr/>
          <p:nvPr/>
        </p:nvGrpSpPr>
        <p:grpSpPr>
          <a:xfrm>
            <a:off x="2302788" y="1505981"/>
            <a:ext cx="336188" cy="335425"/>
            <a:chOff x="2302788" y="1505981"/>
            <a:chExt cx="336188" cy="335425"/>
          </a:xfrm>
        </p:grpSpPr>
        <p:sp>
          <p:nvSpPr>
            <p:cNvPr id="12840" name="Google Shape;12840;p77"/>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7"/>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7"/>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7"/>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7"/>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7"/>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7"/>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7"/>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7"/>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7"/>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7"/>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7"/>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7"/>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7"/>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7"/>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7"/>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7"/>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77"/>
          <p:cNvGrpSpPr/>
          <p:nvPr/>
        </p:nvGrpSpPr>
        <p:grpSpPr>
          <a:xfrm>
            <a:off x="2780301" y="1521896"/>
            <a:ext cx="333133" cy="321037"/>
            <a:chOff x="2780301" y="1521896"/>
            <a:chExt cx="333133" cy="321037"/>
          </a:xfrm>
        </p:grpSpPr>
        <p:sp>
          <p:nvSpPr>
            <p:cNvPr id="12858" name="Google Shape;12858;p77"/>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7"/>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7"/>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7"/>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7"/>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7"/>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7"/>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7"/>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7"/>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7"/>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7"/>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7"/>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7"/>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7"/>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7"/>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7"/>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7"/>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7"/>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7"/>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7"/>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8" name="Google Shape;12878;p77"/>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7"/>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7"/>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1" name="Google Shape;12881;p77"/>
          <p:cNvGrpSpPr/>
          <p:nvPr/>
        </p:nvGrpSpPr>
        <p:grpSpPr>
          <a:xfrm>
            <a:off x="3316159" y="1515085"/>
            <a:ext cx="211892" cy="339594"/>
            <a:chOff x="3316159" y="1515085"/>
            <a:chExt cx="211892" cy="339594"/>
          </a:xfrm>
        </p:grpSpPr>
        <p:sp>
          <p:nvSpPr>
            <p:cNvPr id="12882" name="Google Shape;12882;p77"/>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7"/>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7"/>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7"/>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7"/>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7"/>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77"/>
          <p:cNvGrpSpPr/>
          <p:nvPr/>
        </p:nvGrpSpPr>
        <p:grpSpPr>
          <a:xfrm>
            <a:off x="3716358" y="1544655"/>
            <a:ext cx="361971" cy="314958"/>
            <a:chOff x="3716358" y="1544655"/>
            <a:chExt cx="361971" cy="314958"/>
          </a:xfrm>
        </p:grpSpPr>
        <p:sp>
          <p:nvSpPr>
            <p:cNvPr id="12889" name="Google Shape;12889;p77"/>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7"/>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7"/>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7"/>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7"/>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4" name="Google Shape;12894;p77"/>
            <p:cNvGrpSpPr/>
            <p:nvPr/>
          </p:nvGrpSpPr>
          <p:grpSpPr>
            <a:xfrm>
              <a:off x="3716358" y="1544655"/>
              <a:ext cx="361971" cy="314958"/>
              <a:chOff x="3716358" y="1544655"/>
              <a:chExt cx="361971" cy="314958"/>
            </a:xfrm>
          </p:grpSpPr>
          <p:sp>
            <p:nvSpPr>
              <p:cNvPr id="12895" name="Google Shape;12895;p77"/>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7"/>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7"/>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7"/>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7"/>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00" name="Google Shape;12900;p77"/>
          <p:cNvGrpSpPr/>
          <p:nvPr/>
        </p:nvGrpSpPr>
        <p:grpSpPr>
          <a:xfrm>
            <a:off x="7011924" y="1557552"/>
            <a:ext cx="499533" cy="305136"/>
            <a:chOff x="7009649" y="1541981"/>
            <a:chExt cx="524940" cy="320655"/>
          </a:xfrm>
        </p:grpSpPr>
        <p:sp>
          <p:nvSpPr>
            <p:cNvPr id="12901" name="Google Shape;12901;p7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77"/>
          <p:cNvGrpSpPr/>
          <p:nvPr/>
        </p:nvGrpSpPr>
        <p:grpSpPr>
          <a:xfrm>
            <a:off x="8034034" y="1518109"/>
            <a:ext cx="282746" cy="340358"/>
            <a:chOff x="8034034" y="1518109"/>
            <a:chExt cx="282746" cy="340358"/>
          </a:xfrm>
        </p:grpSpPr>
        <p:sp>
          <p:nvSpPr>
            <p:cNvPr id="12910" name="Google Shape;12910;p77"/>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7"/>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7"/>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7"/>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7"/>
          <p:cNvGrpSpPr/>
          <p:nvPr/>
        </p:nvGrpSpPr>
        <p:grpSpPr>
          <a:xfrm>
            <a:off x="7582302" y="1499934"/>
            <a:ext cx="369133" cy="360411"/>
            <a:chOff x="7582302" y="1499934"/>
            <a:chExt cx="369133" cy="360411"/>
          </a:xfrm>
        </p:grpSpPr>
        <p:sp>
          <p:nvSpPr>
            <p:cNvPr id="12915" name="Google Shape;12915;p77"/>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7"/>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7"/>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7"/>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7"/>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23"/>
        <p:cNvGrpSpPr/>
        <p:nvPr/>
      </p:nvGrpSpPr>
      <p:grpSpPr>
        <a:xfrm>
          <a:off x="0" y="0"/>
          <a:ext cx="0" cy="0"/>
          <a:chOff x="0" y="0"/>
          <a:chExt cx="0" cy="0"/>
        </a:xfrm>
      </p:grpSpPr>
      <p:pic>
        <p:nvPicPr>
          <p:cNvPr id="12924" name="Google Shape;12924;p7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title"/>
          </p:nvPr>
        </p:nvSpPr>
        <p:spPr>
          <a:xfrm>
            <a:off x="5100750" y="1292375"/>
            <a:ext cx="2808000" cy="50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198" name="Google Shape;198;p34"/>
          <p:cNvSpPr txBox="1">
            <a:spLocks noGrp="1"/>
          </p:cNvSpPr>
          <p:nvPr>
            <p:ph type="body" idx="1"/>
          </p:nvPr>
        </p:nvSpPr>
        <p:spPr>
          <a:xfrm>
            <a:off x="5100750" y="2101825"/>
            <a:ext cx="2808000" cy="17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Heathers- say really cool things here</a:t>
            </a:r>
            <a:endParaRPr dirty="0"/>
          </a:p>
        </p:txBody>
      </p:sp>
      <p:pic>
        <p:nvPicPr>
          <p:cNvPr id="199" name="Google Shape;199;p34"/>
          <p:cNvPicPr preferRelativeResize="0"/>
          <p:nvPr/>
        </p:nvPicPr>
        <p:blipFill rotWithShape="1">
          <a:blip r:embed="rId3">
            <a:alphaModFix/>
          </a:blip>
          <a:srcRect l="12478" r="37708"/>
          <a:stretch/>
        </p:blipFill>
        <p:spPr>
          <a:xfrm>
            <a:off x="0" y="0"/>
            <a:ext cx="3843225" cy="5143498"/>
          </a:xfrm>
          <a:prstGeom prst="rect">
            <a:avLst/>
          </a:prstGeom>
          <a:noFill/>
          <a:ln>
            <a:noFill/>
          </a:ln>
        </p:spPr>
      </p:pic>
      <p:sp>
        <p:nvSpPr>
          <p:cNvPr id="200" name="Google Shape;200;p34"/>
          <p:cNvSpPr/>
          <p:nvPr/>
        </p:nvSpPr>
        <p:spPr>
          <a:xfrm>
            <a:off x="-12300" y="0"/>
            <a:ext cx="3855600" cy="517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5"/>
          <p:cNvSpPr txBox="1">
            <a:spLocks noGrp="1"/>
          </p:cNvSpPr>
          <p:nvPr>
            <p:ph type="title"/>
          </p:nvPr>
        </p:nvSpPr>
        <p:spPr>
          <a:xfrm>
            <a:off x="4931325" y="2270488"/>
            <a:ext cx="4109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Quality</a:t>
            </a:r>
            <a:endParaRPr dirty="0"/>
          </a:p>
        </p:txBody>
      </p:sp>
      <p:sp>
        <p:nvSpPr>
          <p:cNvPr id="206" name="Google Shape;206;p35"/>
          <p:cNvSpPr txBox="1">
            <a:spLocks noGrp="1"/>
          </p:cNvSpPr>
          <p:nvPr>
            <p:ph type="title" idx="2"/>
          </p:nvPr>
        </p:nvSpPr>
        <p:spPr>
          <a:xfrm>
            <a:off x="4931325" y="1075113"/>
            <a:ext cx="3343200" cy="95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07" name="Google Shape;207;p35"/>
          <p:cNvSpPr txBox="1">
            <a:spLocks noGrp="1"/>
          </p:cNvSpPr>
          <p:nvPr>
            <p:ph type="subTitle" idx="1"/>
          </p:nvPr>
        </p:nvSpPr>
        <p:spPr>
          <a:xfrm>
            <a:off x="4931325" y="3275788"/>
            <a:ext cx="31056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Heather</a:t>
            </a:r>
            <a:endParaRPr dirty="0"/>
          </a:p>
          <a:p>
            <a:pPr marL="0" lvl="0" indent="0" algn="l" rtl="0">
              <a:spcBef>
                <a:spcPts val="0"/>
              </a:spcBef>
              <a:spcAft>
                <a:spcPts val="0"/>
              </a:spcAft>
              <a:buNone/>
            </a:pPr>
            <a:endParaRPr dirty="0"/>
          </a:p>
        </p:txBody>
      </p:sp>
      <p:pic>
        <p:nvPicPr>
          <p:cNvPr id="208" name="Google Shape;208;p35"/>
          <p:cNvPicPr preferRelativeResize="0"/>
          <p:nvPr/>
        </p:nvPicPr>
        <p:blipFill rotWithShape="1">
          <a:blip r:embed="rId3">
            <a:alphaModFix/>
          </a:blip>
          <a:srcRect l="4168"/>
          <a:stretch/>
        </p:blipFill>
        <p:spPr>
          <a:xfrm>
            <a:off x="-32825" y="1010050"/>
            <a:ext cx="4489796" cy="3123400"/>
          </a:xfrm>
          <a:prstGeom prst="rect">
            <a:avLst/>
          </a:prstGeom>
          <a:noFill/>
          <a:ln>
            <a:noFill/>
          </a:ln>
        </p:spPr>
      </p:pic>
      <p:sp>
        <p:nvSpPr>
          <p:cNvPr id="209" name="Google Shape;209;p35"/>
          <p:cNvSpPr/>
          <p:nvPr/>
        </p:nvSpPr>
        <p:spPr>
          <a:xfrm>
            <a:off x="-32800" y="1009950"/>
            <a:ext cx="4489800" cy="31233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2"/>
          <p:cNvSpPr txBox="1">
            <a:spLocks noGrp="1"/>
          </p:cNvSpPr>
          <p:nvPr>
            <p:ph type="subTitle" idx="1"/>
          </p:nvPr>
        </p:nvSpPr>
        <p:spPr>
          <a:xfrm>
            <a:off x="2549400" y="875500"/>
            <a:ext cx="4045200" cy="64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LEo</a:t>
            </a:r>
            <a:endParaRPr dirty="0"/>
          </a:p>
        </p:txBody>
      </p:sp>
      <p:sp>
        <p:nvSpPr>
          <p:cNvPr id="302" name="Google Shape;302;p42"/>
          <p:cNvSpPr txBox="1">
            <a:spLocks noGrp="1"/>
          </p:cNvSpPr>
          <p:nvPr>
            <p:ph type="body" idx="2"/>
          </p:nvPr>
        </p:nvSpPr>
        <p:spPr>
          <a:xfrm>
            <a:off x="722325" y="1858300"/>
            <a:ext cx="3837000" cy="2673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Here you can list the features of the transport app</a:t>
            </a:r>
            <a:endParaRPr dirty="0"/>
          </a:p>
          <a:p>
            <a:pPr marL="457200" lvl="0" indent="-317500" algn="l" rtl="0">
              <a:spcBef>
                <a:spcPts val="1000"/>
              </a:spcBef>
              <a:spcAft>
                <a:spcPts val="0"/>
              </a:spcAft>
              <a:buSzPts val="1400"/>
              <a:buChar char="●"/>
            </a:pPr>
            <a:r>
              <a:rPr lang="en" dirty="0"/>
              <a:t>Here you can list the features of the transport app</a:t>
            </a:r>
            <a:endParaRPr dirty="0"/>
          </a:p>
          <a:p>
            <a:pPr marL="457200" lvl="0" indent="-317500" algn="l" rtl="0">
              <a:spcBef>
                <a:spcPts val="1000"/>
              </a:spcBef>
              <a:spcAft>
                <a:spcPts val="0"/>
              </a:spcAft>
              <a:buSzPts val="1400"/>
              <a:buChar char="●"/>
            </a:pPr>
            <a:r>
              <a:rPr lang="en" dirty="0"/>
              <a:t>Here you can list the features of the transport app</a:t>
            </a:r>
            <a:endParaRPr dirty="0"/>
          </a:p>
          <a:p>
            <a:pPr marL="457200" lvl="0" indent="-317500" algn="l" rtl="0">
              <a:spcBef>
                <a:spcPts val="1000"/>
              </a:spcBef>
              <a:spcAft>
                <a:spcPts val="1000"/>
              </a:spcAft>
              <a:buSzPts val="1400"/>
              <a:buChar char="●"/>
            </a:pPr>
            <a:r>
              <a:rPr lang="en" dirty="0"/>
              <a:t>Here you can list the features of the transport app</a:t>
            </a:r>
            <a:endParaRPr dirty="0"/>
          </a:p>
        </p:txBody>
      </p:sp>
      <p:sp>
        <p:nvSpPr>
          <p:cNvPr id="303" name="Google Shape;303;p42"/>
          <p:cNvSpPr txBox="1">
            <a:spLocks noGrp="1"/>
          </p:cNvSpPr>
          <p:nvPr>
            <p:ph type="title"/>
          </p:nvPr>
        </p:nvSpPr>
        <p:spPr>
          <a:xfrm>
            <a:off x="2498100" y="367600"/>
            <a:ext cx="41478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 Use Case Document</a:t>
            </a:r>
            <a:endParaRPr dirty="0"/>
          </a:p>
        </p:txBody>
      </p:sp>
      <p:pic>
        <p:nvPicPr>
          <p:cNvPr id="304" name="Google Shape;304;p42"/>
          <p:cNvPicPr preferRelativeResize="0"/>
          <p:nvPr/>
        </p:nvPicPr>
        <p:blipFill rotWithShape="1">
          <a:blip r:embed="rId3">
            <a:alphaModFix/>
          </a:blip>
          <a:srcRect l="13222" r="6204"/>
          <a:stretch/>
        </p:blipFill>
        <p:spPr>
          <a:xfrm>
            <a:off x="4885924" y="1615625"/>
            <a:ext cx="4258080" cy="3527875"/>
          </a:xfrm>
          <a:prstGeom prst="rect">
            <a:avLst/>
          </a:prstGeom>
          <a:noFill/>
          <a:ln>
            <a:noFill/>
          </a:ln>
        </p:spPr>
      </p:pic>
      <p:sp>
        <p:nvSpPr>
          <p:cNvPr id="305" name="Google Shape;305;p42"/>
          <p:cNvSpPr/>
          <p:nvPr/>
        </p:nvSpPr>
        <p:spPr>
          <a:xfrm>
            <a:off x="4885925" y="1615625"/>
            <a:ext cx="4258200" cy="35280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5"/>
          <p:cNvSpPr txBox="1">
            <a:spLocks noGrp="1"/>
          </p:cNvSpPr>
          <p:nvPr>
            <p:ph type="title"/>
          </p:nvPr>
        </p:nvSpPr>
        <p:spPr>
          <a:xfrm>
            <a:off x="5538544" y="2274088"/>
            <a:ext cx="4109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Entity Relationship</a:t>
            </a:r>
            <a:br>
              <a:rPr lang="en" dirty="0"/>
            </a:br>
            <a:r>
              <a:rPr lang="en" dirty="0"/>
              <a:t>/DFD</a:t>
            </a:r>
            <a:endParaRPr dirty="0"/>
          </a:p>
        </p:txBody>
      </p:sp>
      <p:sp>
        <p:nvSpPr>
          <p:cNvPr id="206" name="Google Shape;206;p35"/>
          <p:cNvSpPr txBox="1">
            <a:spLocks noGrp="1"/>
          </p:cNvSpPr>
          <p:nvPr>
            <p:ph type="title" idx="2"/>
          </p:nvPr>
        </p:nvSpPr>
        <p:spPr>
          <a:xfrm>
            <a:off x="5538544" y="967957"/>
            <a:ext cx="3343200" cy="95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pic>
        <p:nvPicPr>
          <p:cNvPr id="4" name="Picture 3">
            <a:extLst>
              <a:ext uri="{FF2B5EF4-FFF2-40B4-BE49-F238E27FC236}">
                <a16:creationId xmlns:a16="http://schemas.microsoft.com/office/drawing/2014/main" id="{49318761-4A05-40D9-B328-C039B336763D}"/>
              </a:ext>
            </a:extLst>
          </p:cNvPr>
          <p:cNvPicPr>
            <a:picLocks noChangeAspect="1"/>
          </p:cNvPicPr>
          <p:nvPr/>
        </p:nvPicPr>
        <p:blipFill rotWithShape="1">
          <a:blip r:embed="rId3"/>
          <a:srcRect l="20141" t="13318" r="25641" b="35726"/>
          <a:stretch/>
        </p:blipFill>
        <p:spPr>
          <a:xfrm>
            <a:off x="442913" y="1067970"/>
            <a:ext cx="4629036" cy="2902167"/>
          </a:xfrm>
          <a:prstGeom prst="rect">
            <a:avLst/>
          </a:prstGeom>
          <a:ln w="57150">
            <a:solidFill>
              <a:schemeClr val="accent4">
                <a:lumMod val="50000"/>
              </a:schemeClr>
            </a:solidFill>
            <a:prstDash val="lgDash"/>
          </a:ln>
        </p:spPr>
      </p:pic>
    </p:spTree>
    <p:extLst>
      <p:ext uri="{BB962C8B-B14F-4D97-AF65-F5344CB8AC3E}">
        <p14:creationId xmlns:p14="http://schemas.microsoft.com/office/powerpoint/2010/main" val="3093669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60D3A-5B76-4935-88F0-30A2A4EC3B48}"/>
              </a:ext>
            </a:extLst>
          </p:cNvPr>
          <p:cNvSpPr>
            <a:spLocks noGrp="1"/>
          </p:cNvSpPr>
          <p:nvPr>
            <p:ph type="title"/>
          </p:nvPr>
        </p:nvSpPr>
        <p:spPr>
          <a:xfrm>
            <a:off x="4931325" y="1325144"/>
            <a:ext cx="4109700" cy="841800"/>
          </a:xfrm>
        </p:spPr>
        <p:txBody>
          <a:bodyPr/>
          <a:lstStyle/>
          <a:p>
            <a:r>
              <a:rPr lang="en-US" dirty="0" err="1"/>
              <a:t>FlowChart</a:t>
            </a:r>
            <a:endParaRPr lang="en-US" dirty="0"/>
          </a:p>
        </p:txBody>
      </p:sp>
      <p:sp>
        <p:nvSpPr>
          <p:cNvPr id="4" name="Subtitle 3">
            <a:extLst>
              <a:ext uri="{FF2B5EF4-FFF2-40B4-BE49-F238E27FC236}">
                <a16:creationId xmlns:a16="http://schemas.microsoft.com/office/drawing/2014/main" id="{FB121D75-E37E-49F0-87AF-CAB036A72AA7}"/>
              </a:ext>
            </a:extLst>
          </p:cNvPr>
          <p:cNvSpPr>
            <a:spLocks noGrp="1"/>
          </p:cNvSpPr>
          <p:nvPr>
            <p:ph type="subTitle" idx="1"/>
          </p:nvPr>
        </p:nvSpPr>
        <p:spPr>
          <a:xfrm>
            <a:off x="4931325" y="2580257"/>
            <a:ext cx="3105600" cy="792600"/>
          </a:xfrm>
        </p:spPr>
        <p:txBody>
          <a:bodyPr/>
          <a:lstStyle/>
          <a:p>
            <a:r>
              <a:rPr lang="en-US" dirty="0"/>
              <a:t>From Start to Finish of the Users Pathway through the System</a:t>
            </a:r>
          </a:p>
        </p:txBody>
      </p:sp>
      <p:pic>
        <p:nvPicPr>
          <p:cNvPr id="5" name="Picture 4">
            <a:extLst>
              <a:ext uri="{FF2B5EF4-FFF2-40B4-BE49-F238E27FC236}">
                <a16:creationId xmlns:a16="http://schemas.microsoft.com/office/drawing/2014/main" id="{BC02972A-A316-43CC-993C-ADD9A81F1356}"/>
              </a:ext>
            </a:extLst>
          </p:cNvPr>
          <p:cNvPicPr>
            <a:picLocks noChangeAspect="1"/>
          </p:cNvPicPr>
          <p:nvPr/>
        </p:nvPicPr>
        <p:blipFill rotWithShape="1">
          <a:blip r:embed="rId2"/>
          <a:srcRect l="15619" t="13749" r="45065" b="28889"/>
          <a:stretch/>
        </p:blipFill>
        <p:spPr>
          <a:xfrm>
            <a:off x="268723" y="617913"/>
            <a:ext cx="4303277" cy="3512359"/>
          </a:xfrm>
          <a:prstGeom prst="rect">
            <a:avLst/>
          </a:prstGeom>
          <a:ln w="76200">
            <a:solidFill>
              <a:schemeClr val="accent1"/>
            </a:solidFill>
          </a:ln>
        </p:spPr>
      </p:pic>
    </p:spTree>
    <p:extLst>
      <p:ext uri="{BB962C8B-B14F-4D97-AF65-F5344CB8AC3E}">
        <p14:creationId xmlns:p14="http://schemas.microsoft.com/office/powerpoint/2010/main" val="2303872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5"/>
          <p:cNvSpPr txBox="1">
            <a:spLocks noGrp="1"/>
          </p:cNvSpPr>
          <p:nvPr>
            <p:ph type="title"/>
          </p:nvPr>
        </p:nvSpPr>
        <p:spPr>
          <a:xfrm>
            <a:off x="4931325" y="2270488"/>
            <a:ext cx="4109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GUI Updates</a:t>
            </a:r>
            <a:br>
              <a:rPr lang="en" dirty="0"/>
            </a:br>
            <a:r>
              <a:rPr lang="en" dirty="0"/>
              <a:t>/changes</a:t>
            </a:r>
            <a:endParaRPr dirty="0"/>
          </a:p>
        </p:txBody>
      </p:sp>
      <p:sp>
        <p:nvSpPr>
          <p:cNvPr id="206" name="Google Shape;206;p35"/>
          <p:cNvSpPr txBox="1">
            <a:spLocks noGrp="1"/>
          </p:cNvSpPr>
          <p:nvPr>
            <p:ph type="title" idx="2"/>
          </p:nvPr>
        </p:nvSpPr>
        <p:spPr>
          <a:xfrm>
            <a:off x="4931325" y="1075113"/>
            <a:ext cx="3343200" cy="95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
        <p:nvSpPr>
          <p:cNvPr id="207" name="Google Shape;207;p35"/>
          <p:cNvSpPr txBox="1">
            <a:spLocks noGrp="1"/>
          </p:cNvSpPr>
          <p:nvPr>
            <p:ph type="subTitle" idx="1"/>
          </p:nvPr>
        </p:nvSpPr>
        <p:spPr>
          <a:xfrm>
            <a:off x="4931325" y="3275788"/>
            <a:ext cx="31056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JAson</a:t>
            </a:r>
            <a:endParaRPr dirty="0"/>
          </a:p>
          <a:p>
            <a:pPr marL="0" lvl="0" indent="0" algn="l" rtl="0">
              <a:spcBef>
                <a:spcPts val="0"/>
              </a:spcBef>
              <a:spcAft>
                <a:spcPts val="0"/>
              </a:spcAft>
              <a:buNone/>
            </a:pPr>
            <a:endParaRPr dirty="0"/>
          </a:p>
        </p:txBody>
      </p:sp>
      <p:pic>
        <p:nvPicPr>
          <p:cNvPr id="8" name="Google Shape;360;p44"/>
          <p:cNvPicPr preferRelativeResize="0"/>
          <p:nvPr/>
        </p:nvPicPr>
        <p:blipFill>
          <a:blip r:embed="rId3">
            <a:alphaModFix/>
          </a:blip>
          <a:stretch>
            <a:fillRect/>
          </a:stretch>
        </p:blipFill>
        <p:spPr>
          <a:xfrm>
            <a:off x="274445" y="1214852"/>
            <a:ext cx="4147802" cy="2765201"/>
          </a:xfrm>
          <a:prstGeom prst="rect">
            <a:avLst/>
          </a:prstGeom>
          <a:noFill/>
          <a:ln>
            <a:noFill/>
          </a:ln>
        </p:spPr>
      </p:pic>
    </p:spTree>
    <p:extLst>
      <p:ext uri="{BB962C8B-B14F-4D97-AF65-F5344CB8AC3E}">
        <p14:creationId xmlns:p14="http://schemas.microsoft.com/office/powerpoint/2010/main" val="28820631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43"/>
          <p:cNvSpPr txBox="1">
            <a:spLocks noGrp="1"/>
          </p:cNvSpPr>
          <p:nvPr>
            <p:ph type="title"/>
          </p:nvPr>
        </p:nvSpPr>
        <p:spPr>
          <a:xfrm>
            <a:off x="2122500" y="367600"/>
            <a:ext cx="4899000" cy="507900"/>
          </a:xfrm>
          <a:prstGeom prst="rect">
            <a:avLst/>
          </a:prstGeom>
          <a:ln>
            <a:solidFill>
              <a:schemeClr val="accent3">
                <a:lumMod val="60000"/>
                <a:lumOff val="40000"/>
              </a:schemeClr>
            </a:solid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t>OUR PLANS</a:t>
            </a:r>
            <a:endParaRPr dirty="0"/>
          </a:p>
        </p:txBody>
      </p:sp>
      <p:sp>
        <p:nvSpPr>
          <p:cNvPr id="311" name="Google Shape;311;p43"/>
          <p:cNvSpPr/>
          <p:nvPr/>
        </p:nvSpPr>
        <p:spPr>
          <a:xfrm>
            <a:off x="1033050" y="2442950"/>
            <a:ext cx="1683750" cy="197903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3"/>
          <p:cNvSpPr/>
          <p:nvPr/>
        </p:nvSpPr>
        <p:spPr>
          <a:xfrm>
            <a:off x="1567800" y="1373675"/>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4" name="Google Shape;314;p43"/>
          <p:cNvCxnSpPr>
            <a:cxnSpLocks/>
            <a:stCxn id="312" idx="4"/>
            <a:endCxn id="311" idx="0"/>
          </p:cNvCxnSpPr>
          <p:nvPr/>
        </p:nvCxnSpPr>
        <p:spPr>
          <a:xfrm flipH="1">
            <a:off x="1874925" y="2029175"/>
            <a:ext cx="20625" cy="413775"/>
          </a:xfrm>
          <a:prstGeom prst="straightConnector1">
            <a:avLst/>
          </a:prstGeom>
          <a:noFill/>
          <a:ln w="9525" cap="flat" cmpd="sng">
            <a:solidFill>
              <a:schemeClr val="accent1"/>
            </a:solidFill>
            <a:prstDash val="solid"/>
            <a:round/>
            <a:headEnd type="none" w="med" len="med"/>
            <a:tailEnd type="none" w="med" len="med"/>
          </a:ln>
        </p:spPr>
      </p:cxnSp>
      <p:sp>
        <p:nvSpPr>
          <p:cNvPr id="316" name="Google Shape;316;p43"/>
          <p:cNvSpPr txBox="1">
            <a:spLocks noGrp="1"/>
          </p:cNvSpPr>
          <p:nvPr>
            <p:ph type="title"/>
          </p:nvPr>
        </p:nvSpPr>
        <p:spPr>
          <a:xfrm>
            <a:off x="1279200" y="2668638"/>
            <a:ext cx="1232700" cy="33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dirty="0"/>
              <a:t>GUEST</a:t>
            </a:r>
            <a:endParaRPr sz="1400" dirty="0"/>
          </a:p>
        </p:txBody>
      </p:sp>
      <p:sp>
        <p:nvSpPr>
          <p:cNvPr id="317" name="Google Shape;317;p43"/>
          <p:cNvSpPr txBox="1">
            <a:spLocks noGrp="1"/>
          </p:cNvSpPr>
          <p:nvPr>
            <p:ph type="subTitle" idx="4294967295"/>
          </p:nvPr>
        </p:nvSpPr>
        <p:spPr>
          <a:xfrm>
            <a:off x="1074300" y="3075225"/>
            <a:ext cx="1642500" cy="835800"/>
          </a:xfrm>
          <a:prstGeom prst="rect">
            <a:avLst/>
          </a:prstGeom>
        </p:spPr>
        <p:txBody>
          <a:bodyPr spcFirstLastPara="1" wrap="square" lIns="91425" tIns="91425" rIns="91425" bIns="91425" anchor="t" anchorCtr="0">
            <a:noAutofit/>
          </a:bodyPr>
          <a:lstStyle/>
          <a:p>
            <a:pPr marL="0" indent="0" algn="ctr">
              <a:spcAft>
                <a:spcPts val="1600"/>
              </a:spcAft>
              <a:buNone/>
            </a:pPr>
            <a:r>
              <a:rPr lang="en" sz="1400" dirty="0"/>
              <a:t>- Free Use</a:t>
            </a:r>
            <a:br>
              <a:rPr lang="en" sz="1400" dirty="0"/>
            </a:br>
            <a:r>
              <a:rPr lang="en" sz="1400" dirty="0"/>
              <a:t>  - All Access</a:t>
            </a:r>
            <a:br>
              <a:rPr lang="en" sz="1400" dirty="0"/>
            </a:br>
            <a:r>
              <a:rPr lang="en" sz="1400" dirty="0"/>
              <a:t>    - Options for purchase</a:t>
            </a:r>
            <a:endParaRPr sz="1400" dirty="0"/>
          </a:p>
        </p:txBody>
      </p:sp>
      <p:sp>
        <p:nvSpPr>
          <p:cNvPr id="325" name="Google Shape;325;p43"/>
          <p:cNvSpPr/>
          <p:nvPr/>
        </p:nvSpPr>
        <p:spPr>
          <a:xfrm>
            <a:off x="6385950" y="2442949"/>
            <a:ext cx="1724995" cy="1979031"/>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3"/>
          <p:cNvSpPr/>
          <p:nvPr/>
        </p:nvSpPr>
        <p:spPr>
          <a:xfrm>
            <a:off x="6920700" y="1373675"/>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8" name="Google Shape;328;p43"/>
          <p:cNvCxnSpPr>
            <a:cxnSpLocks/>
            <a:stCxn id="326" idx="4"/>
            <a:endCxn id="325" idx="0"/>
          </p:cNvCxnSpPr>
          <p:nvPr/>
        </p:nvCxnSpPr>
        <p:spPr>
          <a:xfrm flipH="1">
            <a:off x="7248448" y="2029175"/>
            <a:ext cx="2" cy="413774"/>
          </a:xfrm>
          <a:prstGeom prst="straightConnector1">
            <a:avLst/>
          </a:prstGeom>
          <a:noFill/>
          <a:ln w="9525" cap="flat" cmpd="sng">
            <a:solidFill>
              <a:schemeClr val="accent1"/>
            </a:solidFill>
            <a:prstDash val="solid"/>
            <a:round/>
            <a:headEnd type="none" w="med" len="med"/>
            <a:tailEnd type="none" w="med" len="med"/>
          </a:ln>
        </p:spPr>
      </p:cxnSp>
      <p:sp>
        <p:nvSpPr>
          <p:cNvPr id="330" name="Google Shape;330;p43"/>
          <p:cNvSpPr txBox="1">
            <a:spLocks noGrp="1"/>
          </p:cNvSpPr>
          <p:nvPr>
            <p:ph type="title"/>
          </p:nvPr>
        </p:nvSpPr>
        <p:spPr>
          <a:xfrm>
            <a:off x="6632100" y="2668638"/>
            <a:ext cx="1232700" cy="33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dirty="0"/>
              <a:t>ADMIN</a:t>
            </a:r>
            <a:endParaRPr sz="1400" dirty="0"/>
          </a:p>
        </p:txBody>
      </p:sp>
      <p:sp>
        <p:nvSpPr>
          <p:cNvPr id="331" name="Google Shape;331;p43"/>
          <p:cNvSpPr txBox="1">
            <a:spLocks noGrp="1"/>
          </p:cNvSpPr>
          <p:nvPr>
            <p:ph type="subTitle" idx="4294967295"/>
          </p:nvPr>
        </p:nvSpPr>
        <p:spPr>
          <a:xfrm>
            <a:off x="6427200" y="3075225"/>
            <a:ext cx="1642500" cy="835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dirty="0"/>
              <a:t>-UserName &amp; Password</a:t>
            </a:r>
            <a:br>
              <a:rPr lang="en" sz="1400" dirty="0"/>
            </a:br>
            <a:r>
              <a:rPr lang="en" sz="1400" dirty="0"/>
              <a:t>- Ability to change Database</a:t>
            </a:r>
            <a:br>
              <a:rPr lang="en" sz="1400" dirty="0"/>
            </a:br>
            <a:endParaRPr sz="1400" dirty="0"/>
          </a:p>
        </p:txBody>
      </p:sp>
      <p:grpSp>
        <p:nvGrpSpPr>
          <p:cNvPr id="346" name="Google Shape;346;p43"/>
          <p:cNvGrpSpPr/>
          <p:nvPr/>
        </p:nvGrpSpPr>
        <p:grpSpPr>
          <a:xfrm>
            <a:off x="1681995" y="1545643"/>
            <a:ext cx="440505" cy="290018"/>
            <a:chOff x="5727616" y="4204699"/>
            <a:chExt cx="440505" cy="290018"/>
          </a:xfrm>
        </p:grpSpPr>
        <p:sp>
          <p:nvSpPr>
            <p:cNvPr id="347" name="Google Shape;347;p4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346;p43"/>
          <p:cNvGrpSpPr/>
          <p:nvPr/>
        </p:nvGrpSpPr>
        <p:grpSpPr>
          <a:xfrm>
            <a:off x="7028197" y="1543827"/>
            <a:ext cx="440505" cy="290018"/>
            <a:chOff x="5727616" y="4204699"/>
            <a:chExt cx="440505" cy="290018"/>
          </a:xfrm>
        </p:grpSpPr>
        <p:sp>
          <p:nvSpPr>
            <p:cNvPr id="58" name="Google Shape;347;p4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8;p4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9;p4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50;p4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51;p4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52;p4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53;p4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54;p4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Transport App Pitch Deck by Slidesgo">
  <a:themeElements>
    <a:clrScheme name="Simple Light">
      <a:dk1>
        <a:srgbClr val="000000"/>
      </a:dk1>
      <a:lt1>
        <a:srgbClr val="FFFFFF"/>
      </a:lt1>
      <a:dk2>
        <a:srgbClr val="595959"/>
      </a:dk2>
      <a:lt2>
        <a:srgbClr val="EEEEEE"/>
      </a:lt2>
      <a:accent1>
        <a:srgbClr val="D5B961"/>
      </a:accent1>
      <a:accent2>
        <a:srgbClr val="D7D7D7"/>
      </a:accent2>
      <a:accent3>
        <a:srgbClr val="BF9000"/>
      </a:accent3>
      <a:accent4>
        <a:srgbClr val="FFE599"/>
      </a:accent4>
      <a:accent5>
        <a:srgbClr val="999999"/>
      </a:accent5>
      <a:accent6>
        <a:srgbClr val="666666"/>
      </a:accent6>
      <a:hlink>
        <a:srgbClr val="F8FA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5836</TotalTime>
  <Words>548</Words>
  <Application>Microsoft Office PowerPoint</Application>
  <PresentationFormat>On-screen Show (16:9)</PresentationFormat>
  <Paragraphs>102</Paragraphs>
  <Slides>27</Slides>
  <Notes>26</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27</vt:i4>
      </vt:variant>
    </vt:vector>
  </HeadingPairs>
  <TitlesOfParts>
    <vt:vector size="39" baseType="lpstr">
      <vt:lpstr>Proxima Nova Semibold</vt:lpstr>
      <vt:lpstr>Roboto Medium</vt:lpstr>
      <vt:lpstr>Montserrat</vt:lpstr>
      <vt:lpstr>Montserrat Black</vt:lpstr>
      <vt:lpstr>Arial</vt:lpstr>
      <vt:lpstr>Calibri</vt:lpstr>
      <vt:lpstr>Montserrat ExtraLight</vt:lpstr>
      <vt:lpstr>Proxima Nova</vt:lpstr>
      <vt:lpstr>Montserrat Thin</vt:lpstr>
      <vt:lpstr>Amatic SC</vt:lpstr>
      <vt:lpstr>Transport App Pitch Deck by Slidesgo</vt:lpstr>
      <vt:lpstr>Slidesgo Final Pages</vt:lpstr>
      <vt:lpstr>PHASE 3</vt:lpstr>
      <vt:lpstr>01</vt:lpstr>
      <vt:lpstr>INTRODUCTION</vt:lpstr>
      <vt:lpstr>Quality</vt:lpstr>
      <vt:lpstr>02- Use Case Document</vt:lpstr>
      <vt:lpstr>Entity Relationship /DFD</vt:lpstr>
      <vt:lpstr>FlowChart</vt:lpstr>
      <vt:lpstr>GUI Updates /changes</vt:lpstr>
      <vt:lpstr>OUR PLANS</vt:lpstr>
      <vt:lpstr>A Picture Is Worth a Thousand Words</vt:lpstr>
      <vt:lpstr>TIMING</vt:lpstr>
      <vt:lpstr>THANKS!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TRANSPORT APP</dc:title>
  <dc:creator>Heather Ryan</dc:creator>
  <cp:lastModifiedBy>Amanda Harte</cp:lastModifiedBy>
  <cp:revision>14</cp:revision>
  <dcterms:modified xsi:type="dcterms:W3CDTF">2020-07-10T11:25:22Z</dcterms:modified>
</cp:coreProperties>
</file>